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213868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646572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1293144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939717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2586289" algn="ctr" rtl="0" fontAlgn="base">
      <a:spcBef>
        <a:spcPct val="0"/>
      </a:spcBef>
      <a:spcAft>
        <a:spcPct val="0"/>
      </a:spcAft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3232861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3879433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4526006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5172578" algn="l" defTabSz="1293144" rtl="0" eaLnBrk="1" latinLnBrk="0" hangingPunct="1">
      <a:defRPr kumimoji="1" sz="41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780" y="-168"/>
      </p:cViewPr>
      <p:guideLst>
        <p:guide orient="horz" pos="4763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 userDrawn="1"/>
        </p:nvGrpSpPr>
        <p:grpSpPr>
          <a:xfrm>
            <a:off x="1167205" y="547403"/>
            <a:ext cx="19009909" cy="13391269"/>
            <a:chOff x="1167205" y="547403"/>
            <a:chExt cx="19009909" cy="13391269"/>
          </a:xfrm>
        </p:grpSpPr>
        <p:sp>
          <p:nvSpPr>
            <p:cNvPr id="77" name="下矢印 76"/>
            <p:cNvSpPr/>
            <p:nvPr/>
          </p:nvSpPr>
          <p:spPr bwMode="auto">
            <a:xfrm>
              <a:off x="10688023" y="1120909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78" name="テキスト ボックス 77"/>
            <p:cNvSpPr txBox="1"/>
            <p:nvPr/>
          </p:nvSpPr>
          <p:spPr>
            <a:xfrm>
              <a:off x="7381032" y="547403"/>
              <a:ext cx="7416824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800" dirty="0" smtClean="0"/>
                <a:t>デザインが完成しましたら、スライドマスタを表示させ、</a:t>
              </a:r>
              <a:endParaRPr kumimoji="1" lang="en-US" altLang="ja-JP" sz="1800" dirty="0" smtClean="0"/>
            </a:p>
            <a:p>
              <a:pPr algn="l"/>
              <a:r>
                <a:rPr kumimoji="1" lang="ja-JP" altLang="en-US" sz="1800" dirty="0" smtClean="0"/>
                <a:t>このコメントを含む</a:t>
              </a:r>
              <a:r>
                <a:rPr kumimoji="1" lang="en-US" altLang="ja-JP" sz="1800" dirty="0" smtClean="0"/>
                <a:t>【</a:t>
              </a:r>
              <a:r>
                <a:rPr kumimoji="1" lang="ja-JP" altLang="en-US" sz="1800" dirty="0" smtClean="0"/>
                <a:t>グループ</a:t>
              </a:r>
              <a:r>
                <a:rPr kumimoji="1" lang="en-US" altLang="ja-JP" sz="1800" dirty="0" smtClean="0"/>
                <a:t>】</a:t>
              </a:r>
              <a:r>
                <a:rPr kumimoji="1" lang="ja-JP" altLang="en-US" sz="1800" dirty="0" smtClean="0"/>
                <a:t>を全て削除してからＰＤＦ化をお願いします。</a:t>
              </a:r>
              <a:endParaRPr kumimoji="1" lang="ja-JP" altLang="en-US" sz="1800" dirty="0"/>
            </a:p>
          </p:txBody>
        </p:sp>
        <p:sp>
          <p:nvSpPr>
            <p:cNvPr id="79" name="Text Box 102"/>
            <p:cNvSpPr txBox="1">
              <a:spLocks noChangeArrowheads="1"/>
            </p:cNvSpPr>
            <p:nvPr/>
          </p:nvSpPr>
          <p:spPr bwMode="auto">
            <a:xfrm>
              <a:off x="8418460" y="1512590"/>
              <a:ext cx="504056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ja-JP" altLang="en-US" sz="1800" dirty="0" smtClean="0">
                  <a:ea typeface="ＭＳ ゴシック" pitchFamily="49" charset="-128"/>
                </a:rPr>
                <a:t>Ａ</a:t>
              </a:r>
              <a:r>
                <a:rPr lang="en-US" altLang="ja-JP" sz="1800" dirty="0" smtClean="0">
                  <a:ea typeface="ＭＳ ゴシック" pitchFamily="49" charset="-128"/>
                </a:rPr>
                <a:t>3</a:t>
              </a:r>
              <a:r>
                <a:rPr lang="ja-JP" altLang="en-US" sz="1800" dirty="0" smtClean="0">
                  <a:ea typeface="ＭＳ ゴシック" pitchFamily="49" charset="-128"/>
                </a:rPr>
                <a:t>チラシ　フチなし印刷用テンプレート</a:t>
              </a:r>
              <a:endParaRPr lang="en-US" altLang="ja-JP" sz="1800" dirty="0" smtClean="0">
                <a:ea typeface="ＭＳ ゴシック" pitchFamily="49" charset="-128"/>
              </a:endParaRPr>
            </a:p>
          </p:txBody>
        </p:sp>
        <p:grpSp>
          <p:nvGrpSpPr>
            <p:cNvPr id="80" name="グループ化 79"/>
            <p:cNvGrpSpPr/>
            <p:nvPr/>
          </p:nvGrpSpPr>
          <p:grpSpPr>
            <a:xfrm>
              <a:off x="1964403" y="4968974"/>
              <a:ext cx="1399640" cy="2880320"/>
              <a:chOff x="5530590" y="6748868"/>
              <a:chExt cx="1399640" cy="2880320"/>
            </a:xfrm>
          </p:grpSpPr>
          <p:sp>
            <p:nvSpPr>
              <p:cNvPr id="93" name="Line 66"/>
              <p:cNvSpPr>
                <a:spLocks noChangeShapeType="1"/>
              </p:cNvSpPr>
              <p:nvPr userDrawn="1"/>
            </p:nvSpPr>
            <p:spPr bwMode="auto">
              <a:xfrm>
                <a:off x="6349205" y="7610272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94" name="テキスト ボックス 93"/>
              <p:cNvSpPr txBox="1"/>
              <p:nvPr userDrawn="1"/>
            </p:nvSpPr>
            <p:spPr>
              <a:xfrm>
                <a:off x="5530590" y="6748868"/>
                <a:ext cx="830997" cy="288032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14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1400" dirty="0" smtClean="0"/>
                  <a:t>　サイズとなります。</a:t>
                </a:r>
                <a:endParaRPr kumimoji="1" lang="ja-JP" altLang="en-US" sz="1400" dirty="0"/>
              </a:p>
            </p:txBody>
          </p:sp>
        </p:grpSp>
        <p:grpSp>
          <p:nvGrpSpPr>
            <p:cNvPr id="81" name="グループ化 80"/>
            <p:cNvGrpSpPr/>
            <p:nvPr/>
          </p:nvGrpSpPr>
          <p:grpSpPr>
            <a:xfrm>
              <a:off x="18616315" y="9361462"/>
              <a:ext cx="1560799" cy="4179602"/>
              <a:chOff x="17703006" y="9978034"/>
              <a:chExt cx="1560799" cy="4179602"/>
            </a:xfrm>
          </p:grpSpPr>
          <p:sp>
            <p:nvSpPr>
              <p:cNvPr id="91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18354022" y="9978034"/>
                <a:ext cx="909783" cy="417960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400" dirty="0" smtClean="0"/>
                  <a:t>　この黒線まで、画像や背景の色を付けてください。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（ヌリタシ）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フチなし印刷（フチが白くならない）が可能です。</a:t>
                </a:r>
                <a:endParaRPr lang="ja-JP" altLang="en-US" sz="1400" dirty="0"/>
              </a:p>
            </p:txBody>
          </p:sp>
          <p:cxnSp>
            <p:nvCxnSpPr>
              <p:cNvPr id="92" name="直線矢印コネクタ 91"/>
              <p:cNvCxnSpPr/>
              <p:nvPr userDrawn="1"/>
            </p:nvCxnSpPr>
            <p:spPr bwMode="auto">
              <a:xfrm flipH="1">
                <a:off x="17703006" y="11303653"/>
                <a:ext cx="64769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82" name="グループ化 81"/>
            <p:cNvGrpSpPr/>
            <p:nvPr/>
          </p:nvGrpSpPr>
          <p:grpSpPr>
            <a:xfrm>
              <a:off x="1938807" y="10375726"/>
              <a:ext cx="1525789" cy="3025815"/>
              <a:chOff x="5518741" y="10853324"/>
              <a:chExt cx="1525789" cy="3025815"/>
            </a:xfrm>
          </p:grpSpPr>
          <p:sp>
            <p:nvSpPr>
              <p:cNvPr id="89" name="テキスト ボックス 88"/>
              <p:cNvSpPr txBox="1"/>
              <p:nvPr userDrawn="1"/>
            </p:nvSpPr>
            <p:spPr>
              <a:xfrm>
                <a:off x="5518741" y="10853324"/>
                <a:ext cx="830997" cy="30258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14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1400" dirty="0" smtClean="0"/>
                  <a:t>　断裁ズレがあっても安全な範囲です。</a:t>
                </a:r>
              </a:p>
            </p:txBody>
          </p:sp>
          <p:sp>
            <p:nvSpPr>
              <p:cNvPr id="90" name="Line 66"/>
              <p:cNvSpPr>
                <a:spLocks noChangeShapeType="1"/>
              </p:cNvSpPr>
              <p:nvPr userDrawn="1"/>
            </p:nvSpPr>
            <p:spPr bwMode="auto">
              <a:xfrm>
                <a:off x="6349205" y="11645412"/>
                <a:ext cx="695325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</p:grpSp>
        <p:grpSp>
          <p:nvGrpSpPr>
            <p:cNvPr id="83" name="グループ化 82"/>
            <p:cNvGrpSpPr/>
            <p:nvPr userDrawn="1"/>
          </p:nvGrpSpPr>
          <p:grpSpPr>
            <a:xfrm>
              <a:off x="3271535" y="3030672"/>
              <a:ext cx="15336000" cy="10908000"/>
              <a:chOff x="3271535" y="3030672"/>
              <a:chExt cx="15336000" cy="10908000"/>
            </a:xfrm>
          </p:grpSpPr>
          <p:sp>
            <p:nvSpPr>
              <p:cNvPr id="85" name="Rectangle 105"/>
              <p:cNvSpPr>
                <a:spLocks noChangeArrowheads="1"/>
              </p:cNvSpPr>
              <p:nvPr/>
            </p:nvSpPr>
            <p:spPr bwMode="auto">
              <a:xfrm rot="5400000">
                <a:off x="5701535" y="1032672"/>
                <a:ext cx="10476000" cy="1490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86" name="Rectangle 106"/>
              <p:cNvSpPr>
                <a:spLocks noChangeArrowheads="1"/>
              </p:cNvSpPr>
              <p:nvPr/>
            </p:nvSpPr>
            <p:spPr bwMode="auto">
              <a:xfrm rot="5400000">
                <a:off x="5593535" y="924672"/>
                <a:ext cx="10692000" cy="1512000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87" name="Rectangle 107"/>
              <p:cNvSpPr>
                <a:spLocks noChangeArrowheads="1"/>
              </p:cNvSpPr>
              <p:nvPr/>
            </p:nvSpPr>
            <p:spPr bwMode="auto">
              <a:xfrm rot="5400000">
                <a:off x="5485535" y="816672"/>
                <a:ext cx="10908000" cy="1533600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cxnSp>
            <p:nvCxnSpPr>
              <p:cNvPr id="88" name="直線コネクタ 87"/>
              <p:cNvCxnSpPr/>
              <p:nvPr/>
            </p:nvCxnSpPr>
            <p:spPr>
              <a:xfrm>
                <a:off x="10939535" y="3030672"/>
                <a:ext cx="0" cy="10908000"/>
              </a:xfrm>
              <a:prstGeom prst="line">
                <a:avLst/>
              </a:prstGeom>
              <a:ln>
                <a:solidFill>
                  <a:srgbClr val="00B05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テキスト ボックス 20"/>
            <p:cNvSpPr txBox="1"/>
            <p:nvPr userDrawn="1"/>
          </p:nvSpPr>
          <p:spPr>
            <a:xfrm>
              <a:off x="1167205" y="1566401"/>
              <a:ext cx="3256389" cy="882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646572" algn="ctr" rtl="0" fontAlgn="base">
                <a:spcBef>
                  <a:spcPct val="0"/>
                </a:spcBef>
                <a:spcAft>
                  <a:spcPct val="0"/>
                </a:spcAft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1293144" algn="ctr" rtl="0" fontAlgn="base">
                <a:spcBef>
                  <a:spcPct val="0"/>
                </a:spcBef>
                <a:spcAft>
                  <a:spcPct val="0"/>
                </a:spcAft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939717" algn="ctr" rtl="0" fontAlgn="base">
                <a:spcBef>
                  <a:spcPct val="0"/>
                </a:spcBef>
                <a:spcAft>
                  <a:spcPct val="0"/>
                </a:spcAft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2586289" algn="ctr" rtl="0" fontAlgn="base">
                <a:spcBef>
                  <a:spcPct val="0"/>
                </a:spcBef>
                <a:spcAft>
                  <a:spcPct val="0"/>
                </a:spcAft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3232861" algn="l" defTabSz="1293144" rtl="0" eaLnBrk="1" latinLnBrk="0" hangingPunct="1"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3879433" algn="l" defTabSz="1293144" rtl="0" eaLnBrk="1" latinLnBrk="0" hangingPunct="1"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4526006" algn="l" defTabSz="1293144" rtl="0" eaLnBrk="1" latinLnBrk="0" hangingPunct="1"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5172578" algn="l" defTabSz="1293144" rtl="0" eaLnBrk="1" latinLnBrk="0" hangingPunct="1">
                <a:defRPr kumimoji="1" sz="41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r>
                <a:rPr kumimoji="1" lang="ja-JP" altLang="en-US" sz="1600" dirty="0" smtClean="0"/>
                <a:t>ページ設定をご確認ください。</a:t>
              </a:r>
              <a:endParaRPr kumimoji="1" lang="en-US" altLang="ja-JP" sz="1600" dirty="0" smtClean="0"/>
            </a:p>
            <a:p>
              <a:pPr>
                <a:spcBef>
                  <a:spcPts val="200"/>
                </a:spcBef>
              </a:pPr>
              <a:r>
                <a:rPr kumimoji="1" lang="ja-JP" altLang="en-US" sz="1600" dirty="0" smtClean="0"/>
                <a:t>このテンプレートのページ設定は</a:t>
              </a:r>
              <a:endParaRPr kumimoji="1" lang="en-US" altLang="ja-JP" sz="1600" dirty="0" smtClean="0"/>
            </a:p>
            <a:p>
              <a:pPr>
                <a:spcBef>
                  <a:spcPts val="200"/>
                </a:spcBef>
              </a:pPr>
              <a:r>
                <a:rPr kumimoji="1" lang="en-US" altLang="ja-JP" sz="1600" b="1" dirty="0" smtClean="0">
                  <a:solidFill>
                    <a:srgbClr val="FF0000"/>
                  </a:solidFill>
                </a:rPr>
                <a:t>59.4cm×42cm</a:t>
              </a:r>
              <a:r>
                <a:rPr kumimoji="1" lang="ja-JP" altLang="en-US" sz="1600" dirty="0" smtClean="0"/>
                <a:t>　です。</a:t>
              </a:r>
              <a:endParaRPr kumimoji="1" lang="ja-JP" altLang="en-US" sz="1600" dirty="0"/>
            </a:p>
          </p:txBody>
        </p:sp>
      </p:grpSp>
      <p:grpSp>
        <p:nvGrpSpPr>
          <p:cNvPr id="26" name="グループ化 25"/>
          <p:cNvGrpSpPr/>
          <p:nvPr userDrawn="1"/>
        </p:nvGrpSpPr>
        <p:grpSpPr>
          <a:xfrm>
            <a:off x="18497731" y="13830009"/>
            <a:ext cx="468313" cy="468313"/>
            <a:chOff x="8011319" y="6244804"/>
            <a:chExt cx="468313" cy="468313"/>
          </a:xfrm>
        </p:grpSpPr>
        <p:sp>
          <p:nvSpPr>
            <p:cNvPr id="27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28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29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0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30"/>
          <p:cNvGrpSpPr/>
          <p:nvPr userDrawn="1"/>
        </p:nvGrpSpPr>
        <p:grpSpPr>
          <a:xfrm rot="16200000">
            <a:off x="18497731" y="2664719"/>
            <a:ext cx="468313" cy="468313"/>
            <a:chOff x="8011319" y="6244804"/>
            <a:chExt cx="468313" cy="468313"/>
          </a:xfrm>
        </p:grpSpPr>
        <p:sp>
          <p:nvSpPr>
            <p:cNvPr id="32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3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4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5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6" name="グループ化 35"/>
          <p:cNvGrpSpPr/>
          <p:nvPr userDrawn="1"/>
        </p:nvGrpSpPr>
        <p:grpSpPr>
          <a:xfrm rot="10800000">
            <a:off x="2899990" y="2664718"/>
            <a:ext cx="468313" cy="468313"/>
            <a:chOff x="8011319" y="6244804"/>
            <a:chExt cx="468313" cy="468313"/>
          </a:xfrm>
        </p:grpSpPr>
        <p:sp>
          <p:nvSpPr>
            <p:cNvPr id="37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8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39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0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1" name="グループ化 40"/>
          <p:cNvGrpSpPr/>
          <p:nvPr userDrawn="1"/>
        </p:nvGrpSpPr>
        <p:grpSpPr>
          <a:xfrm rot="5400000">
            <a:off x="2910622" y="13830009"/>
            <a:ext cx="468313" cy="468313"/>
            <a:chOff x="8011319" y="6244804"/>
            <a:chExt cx="468313" cy="468313"/>
          </a:xfrm>
        </p:grpSpPr>
        <p:sp>
          <p:nvSpPr>
            <p:cNvPr id="42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3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4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5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sp>
        <p:nvSpPr>
          <p:cNvPr id="50" name="Line 134"/>
          <p:cNvSpPr>
            <a:spLocks noChangeShapeType="1"/>
          </p:cNvSpPr>
          <p:nvPr userDrawn="1"/>
        </p:nvSpPr>
        <p:spPr bwMode="auto">
          <a:xfrm rot="16200000">
            <a:off x="10668999" y="2718029"/>
            <a:ext cx="53867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295" tIns="8890" rIns="74295" bIns="8890"/>
          <a:lstStyle/>
          <a:p>
            <a:endParaRPr lang="ja-JP" altLang="en-US"/>
          </a:p>
        </p:txBody>
      </p:sp>
      <p:sp>
        <p:nvSpPr>
          <p:cNvPr id="57" name="Line 134"/>
          <p:cNvSpPr>
            <a:spLocks noChangeShapeType="1"/>
          </p:cNvSpPr>
          <p:nvPr userDrawn="1"/>
        </p:nvSpPr>
        <p:spPr bwMode="auto">
          <a:xfrm rot="5400000">
            <a:off x="10739828" y="14180155"/>
            <a:ext cx="394653" cy="15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4295" tIns="8890" rIns="74295" bIns="8890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46572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93144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939717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586289" algn="ctr" defTabSz="2085645" rtl="0" fontAlgn="base">
        <a:spcBef>
          <a:spcPct val="0"/>
        </a:spcBef>
        <a:spcAft>
          <a:spcPct val="0"/>
        </a:spcAft>
        <a:defRPr kumimoji="1" sz="100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781275" indent="-781275" algn="l" defTabSz="2085645" rtl="0" fontAlgn="base">
        <a:spcBef>
          <a:spcPct val="20000"/>
        </a:spcBef>
        <a:spcAft>
          <a:spcPct val="0"/>
        </a:spcAft>
        <a:buChar char="•"/>
        <a:defRPr kumimoji="1" sz="7400">
          <a:solidFill>
            <a:schemeClr val="tx1"/>
          </a:solidFill>
          <a:latin typeface="+mn-lt"/>
          <a:ea typeface="+mn-ea"/>
          <a:cs typeface="+mn-cs"/>
        </a:defRPr>
      </a:lvl1pPr>
      <a:lvl2pPr marL="1695008" indent="-651062" algn="l" defTabSz="2085645" rtl="0" fontAlgn="base">
        <a:spcBef>
          <a:spcPct val="20000"/>
        </a:spcBef>
        <a:spcAft>
          <a:spcPct val="0"/>
        </a:spcAft>
        <a:buChar char="–"/>
        <a:defRPr kumimoji="1" sz="6400">
          <a:solidFill>
            <a:schemeClr val="tx1"/>
          </a:solidFill>
          <a:latin typeface="+mn-lt"/>
          <a:ea typeface="+mn-ea"/>
        </a:defRPr>
      </a:lvl2pPr>
      <a:lvl3pPr marL="2608739" indent="-523096" algn="l" defTabSz="2085645" rtl="0" fontAlgn="base">
        <a:spcBef>
          <a:spcPct val="20000"/>
        </a:spcBef>
        <a:spcAft>
          <a:spcPct val="0"/>
        </a:spcAft>
        <a:buChar char="•"/>
        <a:defRPr kumimoji="1" sz="5500">
          <a:solidFill>
            <a:schemeClr val="tx1"/>
          </a:solidFill>
          <a:latin typeface="+mn-lt"/>
          <a:ea typeface="+mn-ea"/>
        </a:defRPr>
      </a:lvl3pPr>
      <a:lvl4pPr marL="3650439" indent="-520850" algn="l" defTabSz="2085645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4pPr>
      <a:lvl5pPr marL="4694385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5pPr>
      <a:lvl6pPr marL="5340957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6pPr>
      <a:lvl7pPr marL="5987529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7pPr>
      <a:lvl8pPr marL="6634101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8pPr>
      <a:lvl9pPr marL="7280674" indent="-523096" algn="l" defTabSz="2085645" rtl="0" fontAlgn="base">
        <a:spcBef>
          <a:spcPct val="20000"/>
        </a:spcBef>
        <a:spcAft>
          <a:spcPct val="0"/>
        </a:spcAft>
        <a:buChar char="»"/>
        <a:defRPr kumimoji="1" sz="4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96" y="2489567"/>
            <a:ext cx="13393488" cy="946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1293144" rtl="0" eaLnBrk="1" latinLnBrk="0" hangingPunct="1">
        <a:spcBef>
          <a:spcPct val="0"/>
        </a:spcBef>
        <a:buNone/>
        <a:defRPr kumimoji="1"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1293144" rtl="0" eaLnBrk="1" latinLnBrk="0" hangingPunct="1">
        <a:spcBef>
          <a:spcPct val="20000"/>
        </a:spcBef>
        <a:buFont typeface="Arial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1293144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1293144" rtl="0" eaLnBrk="1" latinLnBrk="0" hangingPunct="1">
        <a:spcBef>
          <a:spcPct val="20000"/>
        </a:spcBef>
        <a:buFont typeface="Arial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1293144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グループ化 24"/>
          <p:cNvGrpSpPr/>
          <p:nvPr/>
        </p:nvGrpSpPr>
        <p:grpSpPr>
          <a:xfrm>
            <a:off x="2899081" y="8007503"/>
            <a:ext cx="360362" cy="935038"/>
            <a:chOff x="13012738" y="5661759"/>
            <a:chExt cx="360362" cy="935038"/>
          </a:xfrm>
        </p:grpSpPr>
        <p:sp>
          <p:nvSpPr>
            <p:cNvPr id="26" name="Line 128"/>
            <p:cNvSpPr>
              <a:spLocks noChangeShapeType="1"/>
            </p:cNvSpPr>
            <p:nvPr userDrawn="1"/>
          </p:nvSpPr>
          <p:spPr bwMode="auto">
            <a:xfrm rot="5400000">
              <a:off x="13192125" y="595068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27" name="Line 129"/>
            <p:cNvSpPr>
              <a:spLocks noChangeShapeType="1"/>
            </p:cNvSpPr>
            <p:nvPr userDrawn="1"/>
          </p:nvSpPr>
          <p:spPr bwMode="auto">
            <a:xfrm rot="5400000">
              <a:off x="12725399" y="6128484"/>
              <a:ext cx="935038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942" y="720502"/>
            <a:ext cx="3360094" cy="60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934" y="2033912"/>
            <a:ext cx="1725612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ＭＳ ゴシック</vt:lpstr>
      <vt:lpstr>Arial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リライコーポレーション</cp:lastModifiedBy>
  <cp:revision>39</cp:revision>
  <dcterms:created xsi:type="dcterms:W3CDTF">2011-09-10T02:34:56Z</dcterms:created>
  <dcterms:modified xsi:type="dcterms:W3CDTF">2017-06-28T08:07:37Z</dcterms:modified>
</cp:coreProperties>
</file>