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0" r:id="rId2"/>
  </p:sldMasterIdLst>
  <p:sldIdLst>
    <p:sldId id="256" r:id="rId3"/>
    <p:sldId id="257" r:id="rId4"/>
  </p:sldIdLst>
  <p:sldSz cx="21386800" cy="15122525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41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646572" algn="ctr" rtl="0" fontAlgn="base">
      <a:spcBef>
        <a:spcPct val="0"/>
      </a:spcBef>
      <a:spcAft>
        <a:spcPct val="0"/>
      </a:spcAft>
      <a:defRPr kumimoji="1" sz="41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1293144" algn="ctr" rtl="0" fontAlgn="base">
      <a:spcBef>
        <a:spcPct val="0"/>
      </a:spcBef>
      <a:spcAft>
        <a:spcPct val="0"/>
      </a:spcAft>
      <a:defRPr kumimoji="1" sz="41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939717" algn="ctr" rtl="0" fontAlgn="base">
      <a:spcBef>
        <a:spcPct val="0"/>
      </a:spcBef>
      <a:spcAft>
        <a:spcPct val="0"/>
      </a:spcAft>
      <a:defRPr kumimoji="1" sz="41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2586289" algn="ctr" rtl="0" fontAlgn="base">
      <a:spcBef>
        <a:spcPct val="0"/>
      </a:spcBef>
      <a:spcAft>
        <a:spcPct val="0"/>
      </a:spcAft>
      <a:defRPr kumimoji="1" sz="41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3232861" algn="l" defTabSz="1293144" rtl="0" eaLnBrk="1" latinLnBrk="0" hangingPunct="1">
      <a:defRPr kumimoji="1" sz="41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3879433" algn="l" defTabSz="1293144" rtl="0" eaLnBrk="1" latinLnBrk="0" hangingPunct="1">
      <a:defRPr kumimoji="1" sz="41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4526006" algn="l" defTabSz="1293144" rtl="0" eaLnBrk="1" latinLnBrk="0" hangingPunct="1">
      <a:defRPr kumimoji="1" sz="41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5172578" algn="l" defTabSz="1293144" rtl="0" eaLnBrk="1" latinLnBrk="0" hangingPunct="1">
      <a:defRPr kumimoji="1" sz="41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3">
          <p15:clr>
            <a:srgbClr val="A4A3A4"/>
          </p15:clr>
        </p15:guide>
        <p15:guide id="2" pos="67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1344" y="42"/>
      </p:cViewPr>
      <p:guideLst>
        <p:guide orient="horz" pos="4763"/>
        <p:guide pos="67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5267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2834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 userDrawn="1"/>
        </p:nvGrpSpPr>
        <p:grpSpPr>
          <a:xfrm>
            <a:off x="1260352" y="547403"/>
            <a:ext cx="18916762" cy="13379237"/>
            <a:chOff x="1260352" y="547403"/>
            <a:chExt cx="18916762" cy="13379237"/>
          </a:xfrm>
        </p:grpSpPr>
        <p:grpSp>
          <p:nvGrpSpPr>
            <p:cNvPr id="59" name="グループ化 58"/>
            <p:cNvGrpSpPr/>
            <p:nvPr userDrawn="1"/>
          </p:nvGrpSpPr>
          <p:grpSpPr>
            <a:xfrm>
              <a:off x="1938807" y="547403"/>
              <a:ext cx="18238307" cy="13379237"/>
              <a:chOff x="1938807" y="547403"/>
              <a:chExt cx="18238307" cy="13379237"/>
            </a:xfrm>
          </p:grpSpPr>
          <p:sp>
            <p:nvSpPr>
              <p:cNvPr id="77" name="下矢印 76"/>
              <p:cNvSpPr/>
              <p:nvPr/>
            </p:nvSpPr>
            <p:spPr bwMode="auto">
              <a:xfrm>
                <a:off x="10688023" y="1120909"/>
                <a:ext cx="258304" cy="361197"/>
              </a:xfrm>
              <a:prstGeom prst="downArrow">
                <a:avLst/>
              </a:prstGeom>
              <a:solidFill>
                <a:srgbClr val="FF00FF"/>
              </a:solidFill>
              <a:ln w="63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14747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78" name="テキスト ボックス 77"/>
              <p:cNvSpPr txBox="1"/>
              <p:nvPr/>
            </p:nvSpPr>
            <p:spPr>
              <a:xfrm>
                <a:off x="7381032" y="547403"/>
                <a:ext cx="7416824" cy="6463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FF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kumimoji="1" lang="ja-JP" altLang="en-US" sz="1800" dirty="0" smtClean="0"/>
                  <a:t>デザインが完成しましたら、スライドマスタを表示させ、</a:t>
                </a:r>
                <a:endParaRPr kumimoji="1" lang="en-US" altLang="ja-JP" sz="1800" dirty="0" smtClean="0"/>
              </a:p>
              <a:p>
                <a:pPr algn="l"/>
                <a:r>
                  <a:rPr kumimoji="1" lang="ja-JP" altLang="en-US" sz="1800" dirty="0" smtClean="0"/>
                  <a:t>このコメントを含む</a:t>
                </a:r>
                <a:r>
                  <a:rPr kumimoji="1" lang="en-US" altLang="ja-JP" sz="1800" dirty="0" smtClean="0"/>
                  <a:t>【</a:t>
                </a:r>
                <a:r>
                  <a:rPr kumimoji="1" lang="ja-JP" altLang="en-US" sz="1800" dirty="0" smtClean="0"/>
                  <a:t>グループ</a:t>
                </a:r>
                <a:r>
                  <a:rPr kumimoji="1" lang="en-US" altLang="ja-JP" sz="1800" dirty="0" smtClean="0"/>
                  <a:t>】</a:t>
                </a:r>
                <a:r>
                  <a:rPr kumimoji="1" lang="ja-JP" altLang="en-US" sz="1800" dirty="0" smtClean="0"/>
                  <a:t>を全て削除してからＰＤＦ化をお願いします。</a:t>
                </a:r>
                <a:endParaRPr kumimoji="1" lang="ja-JP" altLang="en-US" sz="1800" dirty="0"/>
              </a:p>
            </p:txBody>
          </p:sp>
          <p:sp>
            <p:nvSpPr>
              <p:cNvPr id="79" name="Text Box 102"/>
              <p:cNvSpPr txBox="1">
                <a:spLocks noChangeArrowheads="1"/>
              </p:cNvSpPr>
              <p:nvPr/>
            </p:nvSpPr>
            <p:spPr bwMode="auto">
              <a:xfrm>
                <a:off x="8418460" y="1512590"/>
                <a:ext cx="504056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6350" algn="ctr">
                    <a:solidFill>
                      <a:srgbClr val="FF00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ja-JP" altLang="en-US" sz="1800" dirty="0" smtClean="0">
                    <a:ea typeface="ＭＳ ゴシック" pitchFamily="49" charset="-128"/>
                  </a:rPr>
                  <a:t>Ａ</a:t>
                </a:r>
                <a:r>
                  <a:rPr lang="en-US" altLang="ja-JP" sz="1800" dirty="0" smtClean="0">
                    <a:ea typeface="ＭＳ ゴシック" pitchFamily="49" charset="-128"/>
                  </a:rPr>
                  <a:t>3</a:t>
                </a:r>
                <a:r>
                  <a:rPr lang="ja-JP" altLang="en-US" sz="1800" dirty="0" smtClean="0">
                    <a:ea typeface="ＭＳ ゴシック" pitchFamily="49" charset="-128"/>
                  </a:rPr>
                  <a:t>チラシ　フチなし印刷用テンプレート</a:t>
                </a:r>
                <a:endParaRPr lang="en-US" altLang="ja-JP" sz="1800" dirty="0" smtClean="0">
                  <a:ea typeface="ＭＳ ゴシック" pitchFamily="49" charset="-128"/>
                </a:endParaRPr>
              </a:p>
            </p:txBody>
          </p:sp>
          <p:grpSp>
            <p:nvGrpSpPr>
              <p:cNvPr id="80" name="グループ化 79"/>
              <p:cNvGrpSpPr/>
              <p:nvPr/>
            </p:nvGrpSpPr>
            <p:grpSpPr>
              <a:xfrm>
                <a:off x="1964403" y="4968974"/>
                <a:ext cx="1399640" cy="2880320"/>
                <a:chOff x="5530590" y="6748868"/>
                <a:chExt cx="1399640" cy="2880320"/>
              </a:xfrm>
            </p:grpSpPr>
            <p:sp>
              <p:nvSpPr>
                <p:cNvPr id="93" name="Line 66"/>
                <p:cNvSpPr>
                  <a:spLocks noChangeShapeType="1"/>
                </p:cNvSpPr>
                <p:nvPr userDrawn="1"/>
              </p:nvSpPr>
              <p:spPr bwMode="auto">
                <a:xfrm>
                  <a:off x="6349205" y="7610272"/>
                  <a:ext cx="581025" cy="0"/>
                </a:xfrm>
                <a:prstGeom prst="line">
                  <a:avLst/>
                </a:prstGeom>
                <a:noFill/>
                <a:ln w="6350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/>
                <a:p>
                  <a:endParaRPr lang="ja-JP" altLang="en-US"/>
                </a:p>
              </p:txBody>
            </p:sp>
            <p:sp>
              <p:nvSpPr>
                <p:cNvPr id="94" name="テキスト ボックス 93"/>
                <p:cNvSpPr txBox="1"/>
                <p:nvPr userDrawn="1"/>
              </p:nvSpPr>
              <p:spPr>
                <a:xfrm>
                  <a:off x="5530590" y="6748868"/>
                  <a:ext cx="830997" cy="2880320"/>
                </a:xfrm>
                <a:prstGeom prst="rect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txBody>
                <a:bodyPr vert="eaVert" wrap="square" rtlCol="0">
                  <a:spAutoFit/>
                </a:bodyPr>
                <a:lstStyle/>
                <a:p>
                  <a:pPr algn="l"/>
                  <a:r>
                    <a:rPr kumimoji="1" lang="ja-JP" altLang="en-US" sz="1400" dirty="0" smtClean="0"/>
                    <a:t>　この赤線が、断ち切り線です。</a:t>
                  </a:r>
                </a:p>
                <a:p>
                  <a:pPr algn="l"/>
                  <a:r>
                    <a:rPr kumimoji="1" lang="ja-JP" altLang="en-US" sz="1400" dirty="0" smtClean="0"/>
                    <a:t>　この線にて断裁し、実際の仕上がり</a:t>
                  </a:r>
                </a:p>
                <a:p>
                  <a:pPr algn="l"/>
                  <a:r>
                    <a:rPr kumimoji="1" lang="ja-JP" altLang="en-US" sz="1400" dirty="0" smtClean="0"/>
                    <a:t>　サイズとなります。</a:t>
                  </a:r>
                  <a:endParaRPr kumimoji="1" lang="ja-JP" altLang="en-US" sz="1400" dirty="0"/>
                </a:p>
              </p:txBody>
            </p:sp>
          </p:grpSp>
          <p:grpSp>
            <p:nvGrpSpPr>
              <p:cNvPr id="81" name="グループ化 80"/>
              <p:cNvGrpSpPr/>
              <p:nvPr/>
            </p:nvGrpSpPr>
            <p:grpSpPr>
              <a:xfrm>
                <a:off x="18616315" y="9361462"/>
                <a:ext cx="1560799" cy="4179602"/>
                <a:chOff x="17703006" y="9978034"/>
                <a:chExt cx="1560799" cy="4179602"/>
              </a:xfrm>
            </p:grpSpPr>
            <p:sp>
              <p:nvSpPr>
                <p:cNvPr id="91" name="Text Box 65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18354022" y="9978034"/>
                  <a:ext cx="909783" cy="4179602"/>
                </a:xfrm>
                <a:prstGeom prst="rect">
                  <a:avLst/>
                </a:prstGeom>
                <a:solidFill>
                  <a:srgbClr val="FFFFFF"/>
                </a:solidFill>
                <a:ln w="6350" cap="rnd" algn="ctr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eaVert"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/>
                  <a:r>
                    <a:rPr lang="ja-JP" altLang="en-US" sz="1400" dirty="0" smtClean="0"/>
                    <a:t>　この黒線まで、画像や背景の色を付けてください。</a:t>
                  </a:r>
                  <a:endParaRPr lang="en-US" altLang="ja-JP" sz="1400" dirty="0" smtClean="0"/>
                </a:p>
                <a:p>
                  <a:pPr algn="just"/>
                  <a:r>
                    <a:rPr lang="ja-JP" altLang="en-US" sz="1400" dirty="0" smtClean="0"/>
                    <a:t>　（ヌリタシ）</a:t>
                  </a:r>
                  <a:endParaRPr lang="en-US" altLang="ja-JP" sz="1400" dirty="0" smtClean="0"/>
                </a:p>
                <a:p>
                  <a:pPr algn="just"/>
                  <a:r>
                    <a:rPr lang="ja-JP" altLang="en-US" sz="1400" dirty="0" smtClean="0"/>
                    <a:t>　フチなし印刷（フチが白くならない）が可能です。</a:t>
                  </a:r>
                  <a:endParaRPr lang="ja-JP" altLang="en-US" sz="1400" dirty="0"/>
                </a:p>
              </p:txBody>
            </p:sp>
            <p:cxnSp>
              <p:nvCxnSpPr>
                <p:cNvPr id="92" name="直線矢印コネクタ 91"/>
                <p:cNvCxnSpPr/>
                <p:nvPr userDrawn="1"/>
              </p:nvCxnSpPr>
              <p:spPr bwMode="auto">
                <a:xfrm flipH="1">
                  <a:off x="17703006" y="11303653"/>
                  <a:ext cx="647699" cy="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82" name="グループ化 81"/>
              <p:cNvGrpSpPr/>
              <p:nvPr/>
            </p:nvGrpSpPr>
            <p:grpSpPr>
              <a:xfrm>
                <a:off x="1938807" y="10375726"/>
                <a:ext cx="1525789" cy="3025815"/>
                <a:chOff x="5518741" y="10853324"/>
                <a:chExt cx="1525789" cy="3025815"/>
              </a:xfrm>
            </p:grpSpPr>
            <p:sp>
              <p:nvSpPr>
                <p:cNvPr id="89" name="テキスト ボックス 88"/>
                <p:cNvSpPr txBox="1"/>
                <p:nvPr userDrawn="1"/>
              </p:nvSpPr>
              <p:spPr>
                <a:xfrm>
                  <a:off x="5518741" y="10853324"/>
                  <a:ext cx="830997" cy="3025815"/>
                </a:xfrm>
                <a:prstGeom prst="rect">
                  <a:avLst/>
                </a:prstGeom>
                <a:noFill/>
                <a:ln>
                  <a:solidFill>
                    <a:srgbClr val="0070C0"/>
                  </a:solidFill>
                </a:ln>
              </p:spPr>
              <p:txBody>
                <a:bodyPr vert="eaVert" wrap="square" rtlCol="0">
                  <a:spAutoFit/>
                </a:bodyPr>
                <a:lstStyle/>
                <a:p>
                  <a:pPr algn="l"/>
                  <a:r>
                    <a:rPr kumimoji="1" lang="ja-JP" altLang="en-US" sz="1400" dirty="0" smtClean="0"/>
                    <a:t>　この青線内に、切れてはいけない</a:t>
                  </a:r>
                </a:p>
                <a:p>
                  <a:pPr algn="l"/>
                  <a:r>
                    <a:rPr kumimoji="1" lang="ja-JP" altLang="en-US" sz="1400" dirty="0" smtClean="0"/>
                    <a:t>　文字等を配置してください。</a:t>
                  </a:r>
                </a:p>
                <a:p>
                  <a:pPr algn="l"/>
                  <a:r>
                    <a:rPr kumimoji="1" lang="ja-JP" altLang="en-US" sz="1400" dirty="0" smtClean="0"/>
                    <a:t>　断裁ズレがあっても安全な範囲です。</a:t>
                  </a:r>
                </a:p>
              </p:txBody>
            </p:sp>
            <p:sp>
              <p:nvSpPr>
                <p:cNvPr id="90" name="Line 66"/>
                <p:cNvSpPr>
                  <a:spLocks noChangeShapeType="1"/>
                </p:cNvSpPr>
                <p:nvPr userDrawn="1"/>
              </p:nvSpPr>
              <p:spPr bwMode="auto">
                <a:xfrm>
                  <a:off x="6349205" y="11645412"/>
                  <a:ext cx="695325" cy="0"/>
                </a:xfrm>
                <a:prstGeom prst="line">
                  <a:avLst/>
                </a:prstGeom>
                <a:noFill/>
                <a:ln w="6350">
                  <a:solidFill>
                    <a:srgbClr val="0070C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83" name="グループ化 82"/>
              <p:cNvGrpSpPr/>
              <p:nvPr/>
            </p:nvGrpSpPr>
            <p:grpSpPr>
              <a:xfrm>
                <a:off x="3271535" y="3018640"/>
                <a:ext cx="15336000" cy="10908000"/>
                <a:chOff x="3271535" y="3018640"/>
                <a:chExt cx="15336000" cy="10908000"/>
              </a:xfrm>
            </p:grpSpPr>
            <p:sp>
              <p:nvSpPr>
                <p:cNvPr id="85" name="Rectangle 105"/>
                <p:cNvSpPr>
                  <a:spLocks noChangeArrowheads="1"/>
                </p:cNvSpPr>
                <p:nvPr/>
              </p:nvSpPr>
              <p:spPr bwMode="auto">
                <a:xfrm rot="5400000">
                  <a:off x="5701535" y="1020640"/>
                  <a:ext cx="10476000" cy="14904000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86" name="Rectangle 106"/>
                <p:cNvSpPr>
                  <a:spLocks noChangeArrowheads="1"/>
                </p:cNvSpPr>
                <p:nvPr/>
              </p:nvSpPr>
              <p:spPr bwMode="auto">
                <a:xfrm rot="5400000">
                  <a:off x="5593535" y="912640"/>
                  <a:ext cx="10692000" cy="15120000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87" name="Rectangle 107"/>
                <p:cNvSpPr>
                  <a:spLocks noChangeArrowheads="1"/>
                </p:cNvSpPr>
                <p:nvPr/>
              </p:nvSpPr>
              <p:spPr bwMode="auto">
                <a:xfrm rot="5400000">
                  <a:off x="5485535" y="804640"/>
                  <a:ext cx="10908000" cy="15336000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cxnSp>
              <p:nvCxnSpPr>
                <p:cNvPr id="88" name="直線コネクタ 87"/>
                <p:cNvCxnSpPr>
                  <a:stCxn id="87" idx="1"/>
                  <a:endCxn id="87" idx="3"/>
                </p:cNvCxnSpPr>
                <p:nvPr/>
              </p:nvCxnSpPr>
              <p:spPr>
                <a:xfrm>
                  <a:off x="10939535" y="3018640"/>
                  <a:ext cx="0" cy="10908000"/>
                </a:xfrm>
                <a:prstGeom prst="line">
                  <a:avLst/>
                </a:prstGeom>
                <a:ln>
                  <a:solidFill>
                    <a:srgbClr val="00B05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1" name="テキスト ボックス 20"/>
            <p:cNvSpPr txBox="1"/>
            <p:nvPr userDrawn="1"/>
          </p:nvSpPr>
          <p:spPr>
            <a:xfrm>
              <a:off x="1260352" y="1559704"/>
              <a:ext cx="3256389" cy="8822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600" dirty="0" smtClean="0"/>
                <a:t>ページ設定をご確認ください。</a:t>
              </a:r>
              <a:endParaRPr kumimoji="1" lang="en-US" altLang="ja-JP" sz="1600" dirty="0" smtClean="0"/>
            </a:p>
            <a:p>
              <a:pPr>
                <a:spcBef>
                  <a:spcPts val="200"/>
                </a:spcBef>
              </a:pPr>
              <a:r>
                <a:rPr kumimoji="1" lang="ja-JP" altLang="en-US" sz="1600" dirty="0" smtClean="0"/>
                <a:t>このテンプレートのページ設定は</a:t>
              </a:r>
              <a:endParaRPr kumimoji="1" lang="en-US" altLang="ja-JP" sz="1600" dirty="0" smtClean="0"/>
            </a:p>
            <a:p>
              <a:pPr>
                <a:spcBef>
                  <a:spcPts val="200"/>
                </a:spcBef>
              </a:pPr>
              <a:r>
                <a:rPr kumimoji="1" lang="en-US" altLang="ja-JP" sz="1600" b="1" dirty="0" smtClean="0">
                  <a:solidFill>
                    <a:srgbClr val="FF0000"/>
                  </a:solidFill>
                </a:rPr>
                <a:t>59.4cm×42cm</a:t>
              </a:r>
              <a:r>
                <a:rPr kumimoji="1" lang="ja-JP" altLang="en-US" sz="1600" dirty="0" smtClean="0"/>
                <a:t>　です。</a:t>
              </a:r>
              <a:endParaRPr kumimoji="1" lang="ja-JP" altLang="en-US" sz="1600" dirty="0"/>
            </a:p>
          </p:txBody>
        </p:sp>
      </p:grpSp>
      <p:grpSp>
        <p:nvGrpSpPr>
          <p:cNvPr id="26" name="グループ化 25"/>
          <p:cNvGrpSpPr/>
          <p:nvPr userDrawn="1"/>
        </p:nvGrpSpPr>
        <p:grpSpPr>
          <a:xfrm>
            <a:off x="18506007" y="13808743"/>
            <a:ext cx="468313" cy="468313"/>
            <a:chOff x="8011319" y="6244804"/>
            <a:chExt cx="468313" cy="468313"/>
          </a:xfrm>
        </p:grpSpPr>
        <p:sp>
          <p:nvSpPr>
            <p:cNvPr id="27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28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29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30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31" name="グループ化 30"/>
          <p:cNvGrpSpPr/>
          <p:nvPr userDrawn="1"/>
        </p:nvGrpSpPr>
        <p:grpSpPr>
          <a:xfrm rot="16200000">
            <a:off x="18506007" y="2645668"/>
            <a:ext cx="468313" cy="468313"/>
            <a:chOff x="8011319" y="6244804"/>
            <a:chExt cx="468313" cy="468313"/>
          </a:xfrm>
        </p:grpSpPr>
        <p:sp>
          <p:nvSpPr>
            <p:cNvPr id="32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33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34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35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36" name="グループ化 35"/>
          <p:cNvGrpSpPr/>
          <p:nvPr userDrawn="1"/>
        </p:nvGrpSpPr>
        <p:grpSpPr>
          <a:xfrm rot="10800000">
            <a:off x="2899990" y="2664718"/>
            <a:ext cx="468313" cy="468313"/>
            <a:chOff x="8011319" y="6244804"/>
            <a:chExt cx="468313" cy="468313"/>
          </a:xfrm>
        </p:grpSpPr>
        <p:sp>
          <p:nvSpPr>
            <p:cNvPr id="37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38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39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40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41" name="グループ化 40"/>
          <p:cNvGrpSpPr/>
          <p:nvPr userDrawn="1"/>
        </p:nvGrpSpPr>
        <p:grpSpPr>
          <a:xfrm rot="5400000">
            <a:off x="2899989" y="13808379"/>
            <a:ext cx="468313" cy="468313"/>
            <a:chOff x="8011319" y="6244804"/>
            <a:chExt cx="468313" cy="468313"/>
          </a:xfrm>
        </p:grpSpPr>
        <p:sp>
          <p:nvSpPr>
            <p:cNvPr id="42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43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44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45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sp>
        <p:nvSpPr>
          <p:cNvPr id="50" name="Line 134"/>
          <p:cNvSpPr>
            <a:spLocks noChangeShapeType="1"/>
          </p:cNvSpPr>
          <p:nvPr userDrawn="1"/>
        </p:nvSpPr>
        <p:spPr bwMode="auto">
          <a:xfrm rot="16200000">
            <a:off x="10631816" y="2682025"/>
            <a:ext cx="610678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4295" tIns="8890" rIns="74295" bIns="8890"/>
          <a:lstStyle/>
          <a:p>
            <a:endParaRPr lang="ja-JP" altLang="en-US"/>
          </a:p>
        </p:txBody>
      </p:sp>
      <p:sp>
        <p:nvSpPr>
          <p:cNvPr id="53" name="Line 134"/>
          <p:cNvSpPr>
            <a:spLocks noChangeShapeType="1"/>
          </p:cNvSpPr>
          <p:nvPr userDrawn="1"/>
        </p:nvSpPr>
        <p:spPr bwMode="auto">
          <a:xfrm rot="5400000">
            <a:off x="10739828" y="14166507"/>
            <a:ext cx="394653" cy="1587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4295" tIns="8890" rIns="74295" bIns="8890"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78091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iming>
    <p:tnLst>
      <p:par>
        <p:cTn id="1" dur="indefinite" restart="never" nodeType="tmRoot"/>
      </p:par>
    </p:tnLst>
  </p:timing>
  <p:txStyles>
    <p:titleStyle>
      <a:lvl1pPr algn="ctr" defTabSz="2085645" rtl="0" fontAlgn="base">
        <a:spcBef>
          <a:spcPct val="0"/>
        </a:spcBef>
        <a:spcAft>
          <a:spcPct val="0"/>
        </a:spcAft>
        <a:defRPr kumimoji="1" sz="10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2085645" rtl="0" fontAlgn="base">
        <a:spcBef>
          <a:spcPct val="0"/>
        </a:spcBef>
        <a:spcAft>
          <a:spcPct val="0"/>
        </a:spcAft>
        <a:defRPr kumimoji="1" sz="100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2085645" rtl="0" fontAlgn="base">
        <a:spcBef>
          <a:spcPct val="0"/>
        </a:spcBef>
        <a:spcAft>
          <a:spcPct val="0"/>
        </a:spcAft>
        <a:defRPr kumimoji="1" sz="100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2085645" rtl="0" fontAlgn="base">
        <a:spcBef>
          <a:spcPct val="0"/>
        </a:spcBef>
        <a:spcAft>
          <a:spcPct val="0"/>
        </a:spcAft>
        <a:defRPr kumimoji="1" sz="100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2085645" rtl="0" fontAlgn="base">
        <a:spcBef>
          <a:spcPct val="0"/>
        </a:spcBef>
        <a:spcAft>
          <a:spcPct val="0"/>
        </a:spcAft>
        <a:defRPr kumimoji="1" sz="100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46572" algn="ctr" defTabSz="2085645" rtl="0" fontAlgn="base">
        <a:spcBef>
          <a:spcPct val="0"/>
        </a:spcBef>
        <a:spcAft>
          <a:spcPct val="0"/>
        </a:spcAft>
        <a:defRPr kumimoji="1" sz="100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93144" algn="ctr" defTabSz="2085645" rtl="0" fontAlgn="base">
        <a:spcBef>
          <a:spcPct val="0"/>
        </a:spcBef>
        <a:spcAft>
          <a:spcPct val="0"/>
        </a:spcAft>
        <a:defRPr kumimoji="1" sz="100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939717" algn="ctr" defTabSz="2085645" rtl="0" fontAlgn="base">
        <a:spcBef>
          <a:spcPct val="0"/>
        </a:spcBef>
        <a:spcAft>
          <a:spcPct val="0"/>
        </a:spcAft>
        <a:defRPr kumimoji="1" sz="100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586289" algn="ctr" defTabSz="2085645" rtl="0" fontAlgn="base">
        <a:spcBef>
          <a:spcPct val="0"/>
        </a:spcBef>
        <a:spcAft>
          <a:spcPct val="0"/>
        </a:spcAft>
        <a:defRPr kumimoji="1" sz="100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781275" indent="-781275" algn="l" defTabSz="2085645" rtl="0" fontAlgn="base">
        <a:spcBef>
          <a:spcPct val="20000"/>
        </a:spcBef>
        <a:spcAft>
          <a:spcPct val="0"/>
        </a:spcAft>
        <a:buChar char="•"/>
        <a:defRPr kumimoji="1" sz="7400">
          <a:solidFill>
            <a:schemeClr val="tx1"/>
          </a:solidFill>
          <a:latin typeface="+mn-lt"/>
          <a:ea typeface="+mn-ea"/>
          <a:cs typeface="+mn-cs"/>
        </a:defRPr>
      </a:lvl1pPr>
      <a:lvl2pPr marL="1695008" indent="-651062" algn="l" defTabSz="2085645" rtl="0" fontAlgn="base">
        <a:spcBef>
          <a:spcPct val="20000"/>
        </a:spcBef>
        <a:spcAft>
          <a:spcPct val="0"/>
        </a:spcAft>
        <a:buChar char="–"/>
        <a:defRPr kumimoji="1" sz="6400">
          <a:solidFill>
            <a:schemeClr val="tx1"/>
          </a:solidFill>
          <a:latin typeface="+mn-lt"/>
          <a:ea typeface="+mn-ea"/>
        </a:defRPr>
      </a:lvl2pPr>
      <a:lvl3pPr marL="2608739" indent="-523096" algn="l" defTabSz="2085645" rtl="0" fontAlgn="base">
        <a:spcBef>
          <a:spcPct val="20000"/>
        </a:spcBef>
        <a:spcAft>
          <a:spcPct val="0"/>
        </a:spcAft>
        <a:buChar char="•"/>
        <a:defRPr kumimoji="1" sz="5500">
          <a:solidFill>
            <a:schemeClr val="tx1"/>
          </a:solidFill>
          <a:latin typeface="+mn-lt"/>
          <a:ea typeface="+mn-ea"/>
        </a:defRPr>
      </a:lvl3pPr>
      <a:lvl4pPr marL="3650439" indent="-520850" algn="l" defTabSz="2085645" rtl="0" fontAlgn="base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4pPr>
      <a:lvl5pPr marL="4694385" indent="-523096" algn="l" defTabSz="2085645" rtl="0" fontAlgn="base">
        <a:spcBef>
          <a:spcPct val="20000"/>
        </a:spcBef>
        <a:spcAft>
          <a:spcPct val="0"/>
        </a:spcAft>
        <a:buChar char="»"/>
        <a:defRPr kumimoji="1" sz="4500">
          <a:solidFill>
            <a:schemeClr val="tx1"/>
          </a:solidFill>
          <a:latin typeface="+mn-lt"/>
          <a:ea typeface="+mn-ea"/>
        </a:defRPr>
      </a:lvl5pPr>
      <a:lvl6pPr marL="5340957" indent="-523096" algn="l" defTabSz="2085645" rtl="0" fontAlgn="base">
        <a:spcBef>
          <a:spcPct val="20000"/>
        </a:spcBef>
        <a:spcAft>
          <a:spcPct val="0"/>
        </a:spcAft>
        <a:buChar char="»"/>
        <a:defRPr kumimoji="1" sz="4500">
          <a:solidFill>
            <a:schemeClr val="tx1"/>
          </a:solidFill>
          <a:latin typeface="+mn-lt"/>
          <a:ea typeface="+mn-ea"/>
        </a:defRPr>
      </a:lvl6pPr>
      <a:lvl7pPr marL="5987529" indent="-523096" algn="l" defTabSz="2085645" rtl="0" fontAlgn="base">
        <a:spcBef>
          <a:spcPct val="20000"/>
        </a:spcBef>
        <a:spcAft>
          <a:spcPct val="0"/>
        </a:spcAft>
        <a:buChar char="»"/>
        <a:defRPr kumimoji="1" sz="4500">
          <a:solidFill>
            <a:schemeClr val="tx1"/>
          </a:solidFill>
          <a:latin typeface="+mn-lt"/>
          <a:ea typeface="+mn-ea"/>
        </a:defRPr>
      </a:lvl7pPr>
      <a:lvl8pPr marL="6634101" indent="-523096" algn="l" defTabSz="2085645" rtl="0" fontAlgn="base">
        <a:spcBef>
          <a:spcPct val="20000"/>
        </a:spcBef>
        <a:spcAft>
          <a:spcPct val="0"/>
        </a:spcAft>
        <a:buChar char="»"/>
        <a:defRPr kumimoji="1" sz="4500">
          <a:solidFill>
            <a:schemeClr val="tx1"/>
          </a:solidFill>
          <a:latin typeface="+mn-lt"/>
          <a:ea typeface="+mn-ea"/>
        </a:defRPr>
      </a:lvl8pPr>
      <a:lvl9pPr marL="7280674" indent="-523096" algn="l" defTabSz="2085645" rtl="0" fontAlgn="base">
        <a:spcBef>
          <a:spcPct val="20000"/>
        </a:spcBef>
        <a:spcAft>
          <a:spcPct val="0"/>
        </a:spcAft>
        <a:buChar char="»"/>
        <a:defRPr kumimoji="1" sz="4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6572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93144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39717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86289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32861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79433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526006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72578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696" y="2489567"/>
            <a:ext cx="13393488" cy="9462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69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1293144" rtl="0" eaLnBrk="1" latinLnBrk="0" hangingPunct="1">
        <a:spcBef>
          <a:spcPct val="0"/>
        </a:spcBef>
        <a:buNone/>
        <a:defRPr kumimoji="1"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4929" indent="-484929" algn="l" defTabSz="1293144" rtl="0" eaLnBrk="1" latinLnBrk="0" hangingPunct="1">
        <a:spcBef>
          <a:spcPct val="20000"/>
        </a:spcBef>
        <a:buFont typeface="Arial" pitchFamily="34" charset="0"/>
        <a:buChar char="•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50680" indent="-404108" algn="l" defTabSz="1293144" rtl="0" eaLnBrk="1" latinLnBrk="0" hangingPunct="1">
        <a:spcBef>
          <a:spcPct val="20000"/>
        </a:spcBef>
        <a:buFont typeface="Arial" pitchFamily="34" charset="0"/>
        <a:buChar char="–"/>
        <a:defRPr kumimoji="1"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616431" indent="-323286" algn="l" defTabSz="1293144" rtl="0" eaLnBrk="1" latinLnBrk="0" hangingPunct="1">
        <a:spcBef>
          <a:spcPct val="20000"/>
        </a:spcBef>
        <a:buFont typeface="Arial" pitchFamily="34" charset="0"/>
        <a:buChar char="•"/>
        <a:defRPr kumimoji="1"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63003" indent="-323286" algn="l" defTabSz="1293144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909575" indent="-323286" algn="l" defTabSz="1293144" rtl="0" eaLnBrk="1" latinLnBrk="0" hangingPunct="1">
        <a:spcBef>
          <a:spcPct val="20000"/>
        </a:spcBef>
        <a:buFont typeface="Arial" pitchFamily="34" charset="0"/>
        <a:buChar char="»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56147" indent="-323286" algn="l" defTabSz="1293144" rtl="0" eaLnBrk="1" latinLnBrk="0" hangingPunct="1">
        <a:spcBef>
          <a:spcPct val="20000"/>
        </a:spcBef>
        <a:buFont typeface="Arial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202720" indent="-323286" algn="l" defTabSz="1293144" rtl="0" eaLnBrk="1" latinLnBrk="0" hangingPunct="1">
        <a:spcBef>
          <a:spcPct val="20000"/>
        </a:spcBef>
        <a:buFont typeface="Arial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49292" indent="-323286" algn="l" defTabSz="1293144" rtl="0" eaLnBrk="1" latinLnBrk="0" hangingPunct="1">
        <a:spcBef>
          <a:spcPct val="20000"/>
        </a:spcBef>
        <a:buFont typeface="Arial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95864" indent="-323286" algn="l" defTabSz="1293144" rtl="0" eaLnBrk="1" latinLnBrk="0" hangingPunct="1">
        <a:spcBef>
          <a:spcPct val="20000"/>
        </a:spcBef>
        <a:buFont typeface="Arial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6572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93144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39717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86289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32861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79433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526006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72578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929" y="683302"/>
            <a:ext cx="3240387" cy="579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385" y="1960403"/>
            <a:ext cx="1725612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050077"/>
      </p:ext>
    </p:extLst>
  </p:cSld>
  <p:clrMapOvr>
    <a:masterClrMapping/>
  </p:clrMapOvr>
</p:sld>
</file>

<file path=ppt/theme/theme1.xml><?xml version="1.0" encoding="utf-8"?>
<a:theme xmlns:a="http://schemas.openxmlformats.org/drawingml/2006/main" name="2_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0</Words>
  <Application>Microsoft Office PowerPoint</Application>
  <PresentationFormat>ユーザー設定</PresentationFormat>
  <Paragraphs>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ＭＳ Ｐゴシック</vt:lpstr>
      <vt:lpstr>ＭＳ ゴシック</vt:lpstr>
      <vt:lpstr>Arial</vt:lpstr>
      <vt:lpstr>2_標準デザイン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/>
  <cp:lastModifiedBy>リライコーポレーション</cp:lastModifiedBy>
  <cp:revision>37</cp:revision>
  <dcterms:created xsi:type="dcterms:W3CDTF">2011-09-10T02:34:56Z</dcterms:created>
  <dcterms:modified xsi:type="dcterms:W3CDTF">2017-06-28T08:03:24Z</dcterms:modified>
</cp:coreProperties>
</file>