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10693400" cy="7561263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50" autoAdjust="0"/>
    <p:restoredTop sz="98229" autoAdjust="0"/>
  </p:normalViewPr>
  <p:slideViewPr>
    <p:cSldViewPr showGuides="1">
      <p:cViewPr varScale="1">
        <p:scale>
          <a:sx n="100" d="100"/>
          <a:sy n="100" d="100"/>
        </p:scale>
        <p:origin x="1518" y="72"/>
      </p:cViewPr>
      <p:guideLst>
        <p:guide orient="horz" pos="2382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709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25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グループ化 64"/>
          <p:cNvGrpSpPr/>
          <p:nvPr userDrawn="1"/>
        </p:nvGrpSpPr>
        <p:grpSpPr>
          <a:xfrm>
            <a:off x="2210595" y="3817007"/>
            <a:ext cx="364464" cy="935038"/>
            <a:chOff x="2210595" y="3983248"/>
            <a:chExt cx="364464" cy="935038"/>
          </a:xfrm>
        </p:grpSpPr>
        <p:sp>
          <p:nvSpPr>
            <p:cNvPr id="66" name="Line 141"/>
            <p:cNvSpPr>
              <a:spLocks noChangeShapeType="1"/>
            </p:cNvSpPr>
            <p:nvPr userDrawn="1"/>
          </p:nvSpPr>
          <p:spPr bwMode="auto">
            <a:xfrm rot="16200000" flipH="1">
              <a:off x="2392826" y="4240755"/>
              <a:ext cx="1" cy="364464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7" name="Line 142"/>
            <p:cNvSpPr>
              <a:spLocks noChangeShapeType="1"/>
            </p:cNvSpPr>
            <p:nvPr userDrawn="1"/>
          </p:nvSpPr>
          <p:spPr bwMode="auto">
            <a:xfrm rot="16200000">
              <a:off x="1925308" y="4450767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8" name="グループ化 67"/>
          <p:cNvGrpSpPr/>
          <p:nvPr userDrawn="1"/>
        </p:nvGrpSpPr>
        <p:grpSpPr>
          <a:xfrm>
            <a:off x="8120065" y="3814390"/>
            <a:ext cx="396083" cy="935038"/>
            <a:chOff x="8120065" y="3979837"/>
            <a:chExt cx="396083" cy="935038"/>
          </a:xfrm>
        </p:grpSpPr>
        <p:sp>
          <p:nvSpPr>
            <p:cNvPr id="79" name="Line 143"/>
            <p:cNvSpPr>
              <a:spLocks noChangeShapeType="1"/>
            </p:cNvSpPr>
            <p:nvPr userDrawn="1"/>
          </p:nvSpPr>
          <p:spPr bwMode="auto">
            <a:xfrm rot="16200000">
              <a:off x="8318107" y="4251931"/>
              <a:ext cx="0" cy="39608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0" name="Line 144"/>
            <p:cNvSpPr>
              <a:spLocks noChangeShapeType="1"/>
            </p:cNvSpPr>
            <p:nvPr userDrawn="1"/>
          </p:nvSpPr>
          <p:spPr bwMode="auto">
            <a:xfrm rot="16200000">
              <a:off x="7850588" y="4447356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1" name="グループ化 80"/>
          <p:cNvGrpSpPr/>
          <p:nvPr userDrawn="1"/>
        </p:nvGrpSpPr>
        <p:grpSpPr>
          <a:xfrm>
            <a:off x="4879644" y="6190320"/>
            <a:ext cx="935038" cy="377988"/>
            <a:chOff x="4889850" y="6355767"/>
            <a:chExt cx="935038" cy="377988"/>
          </a:xfrm>
        </p:grpSpPr>
        <p:sp>
          <p:nvSpPr>
            <p:cNvPr id="82" name="Line 145"/>
            <p:cNvSpPr>
              <a:spLocks noChangeShapeType="1"/>
            </p:cNvSpPr>
            <p:nvPr userDrawn="1"/>
          </p:nvSpPr>
          <p:spPr bwMode="auto">
            <a:xfrm rot="16200000">
              <a:off x="5168375" y="6544760"/>
              <a:ext cx="377988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3" name="Line 146"/>
            <p:cNvSpPr>
              <a:spLocks noChangeShapeType="1"/>
            </p:cNvSpPr>
            <p:nvPr userDrawn="1"/>
          </p:nvSpPr>
          <p:spPr bwMode="auto">
            <a:xfrm rot="16200000">
              <a:off x="5357369" y="5983514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9" name="グループ化 88"/>
          <p:cNvGrpSpPr/>
          <p:nvPr userDrawn="1"/>
        </p:nvGrpSpPr>
        <p:grpSpPr>
          <a:xfrm>
            <a:off x="4879579" y="1980431"/>
            <a:ext cx="935038" cy="396714"/>
            <a:chOff x="4880373" y="2145878"/>
            <a:chExt cx="935038" cy="396714"/>
          </a:xfrm>
        </p:grpSpPr>
        <p:sp>
          <p:nvSpPr>
            <p:cNvPr id="90" name="Line 147"/>
            <p:cNvSpPr>
              <a:spLocks noChangeShapeType="1"/>
            </p:cNvSpPr>
            <p:nvPr userDrawn="1"/>
          </p:nvSpPr>
          <p:spPr bwMode="auto">
            <a:xfrm rot="16200000">
              <a:off x="5149535" y="2344234"/>
              <a:ext cx="396714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1" name="Line 148"/>
            <p:cNvSpPr>
              <a:spLocks noChangeShapeType="1"/>
            </p:cNvSpPr>
            <p:nvPr userDrawn="1"/>
          </p:nvSpPr>
          <p:spPr bwMode="auto">
            <a:xfrm rot="16200000">
              <a:off x="5347892" y="1965698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2" name="グループ化 91"/>
          <p:cNvGrpSpPr/>
          <p:nvPr userDrawn="1"/>
        </p:nvGrpSpPr>
        <p:grpSpPr>
          <a:xfrm>
            <a:off x="8011319" y="6082531"/>
            <a:ext cx="468313" cy="468313"/>
            <a:chOff x="8011319" y="6244804"/>
            <a:chExt cx="468313" cy="468313"/>
          </a:xfrm>
        </p:grpSpPr>
        <p:sp>
          <p:nvSpPr>
            <p:cNvPr id="9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7" name="グループ化 96"/>
          <p:cNvGrpSpPr/>
          <p:nvPr userDrawn="1"/>
        </p:nvGrpSpPr>
        <p:grpSpPr>
          <a:xfrm rot="16200000">
            <a:off x="8009733" y="2012974"/>
            <a:ext cx="468313" cy="468313"/>
            <a:chOff x="8011319" y="6244804"/>
            <a:chExt cx="468313" cy="468313"/>
          </a:xfrm>
        </p:grpSpPr>
        <p:sp>
          <p:nvSpPr>
            <p:cNvPr id="9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2" name="グループ化 101"/>
          <p:cNvGrpSpPr/>
          <p:nvPr userDrawn="1"/>
        </p:nvGrpSpPr>
        <p:grpSpPr>
          <a:xfrm rot="5400000">
            <a:off x="2214694" y="6083956"/>
            <a:ext cx="468313" cy="468313"/>
            <a:chOff x="8011319" y="6244804"/>
            <a:chExt cx="468313" cy="468313"/>
          </a:xfrm>
        </p:grpSpPr>
        <p:sp>
          <p:nvSpPr>
            <p:cNvPr id="10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7" name="グループ化 106"/>
          <p:cNvGrpSpPr/>
          <p:nvPr userDrawn="1"/>
        </p:nvGrpSpPr>
        <p:grpSpPr>
          <a:xfrm rot="10800000">
            <a:off x="2216150" y="2016783"/>
            <a:ext cx="468313" cy="468313"/>
            <a:chOff x="8011319" y="6244804"/>
            <a:chExt cx="468313" cy="468313"/>
          </a:xfrm>
        </p:grpSpPr>
        <p:sp>
          <p:nvSpPr>
            <p:cNvPr id="10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12" name="図 1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24" y="274260"/>
            <a:ext cx="1011852" cy="737555"/>
          </a:xfrm>
          <a:prstGeom prst="rect">
            <a:avLst/>
          </a:prstGeom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56ADE934-8347-444E-BE32-381B2D9EFB23}"/>
              </a:ext>
            </a:extLst>
          </p:cNvPr>
          <p:cNvGrpSpPr/>
          <p:nvPr userDrawn="1"/>
        </p:nvGrpSpPr>
        <p:grpSpPr>
          <a:xfrm>
            <a:off x="54879" y="112790"/>
            <a:ext cx="10378945" cy="7556273"/>
            <a:chOff x="54879" y="112790"/>
            <a:chExt cx="10378945" cy="7556273"/>
          </a:xfrm>
        </p:grpSpPr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62F89734-6182-47E6-A7D9-8F8EE625D8C3}"/>
                </a:ext>
              </a:extLst>
            </p:cNvPr>
            <p:cNvSpPr/>
            <p:nvPr userDrawn="1"/>
          </p:nvSpPr>
          <p:spPr>
            <a:xfrm>
              <a:off x="2592862" y="2379774"/>
              <a:ext cx="5544000" cy="2268000"/>
            </a:xfrm>
            <a:prstGeom prst="rect">
              <a:avLst/>
            </a:prstGeom>
            <a:pattFill prst="ltUpDiag">
              <a:fgClr>
                <a:srgbClr val="00B0F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 dirty="0"/>
            </a:p>
          </p:txBody>
        </p:sp>
        <p:grpSp>
          <p:nvGrpSpPr>
            <p:cNvPr id="113" name="グループ化 112"/>
            <p:cNvGrpSpPr/>
            <p:nvPr userDrawn="1"/>
          </p:nvGrpSpPr>
          <p:grpSpPr>
            <a:xfrm>
              <a:off x="54879" y="112790"/>
              <a:ext cx="10378945" cy="7556273"/>
              <a:chOff x="54879" y="112790"/>
              <a:chExt cx="10378945" cy="7556273"/>
            </a:xfrm>
          </p:grpSpPr>
          <p:grpSp>
            <p:nvGrpSpPr>
              <p:cNvPr id="114" name="グループ化 113"/>
              <p:cNvGrpSpPr/>
              <p:nvPr userDrawn="1"/>
            </p:nvGrpSpPr>
            <p:grpSpPr>
              <a:xfrm>
                <a:off x="1472391" y="112790"/>
                <a:ext cx="8961433" cy="7556273"/>
                <a:chOff x="1472391" y="112790"/>
                <a:chExt cx="8961433" cy="7556273"/>
              </a:xfrm>
            </p:grpSpPr>
            <p:grpSp>
              <p:nvGrpSpPr>
                <p:cNvPr id="116" name="グループ化 115"/>
                <p:cNvGrpSpPr/>
                <p:nvPr userDrawn="1"/>
              </p:nvGrpSpPr>
              <p:grpSpPr>
                <a:xfrm>
                  <a:off x="1472391" y="112790"/>
                  <a:ext cx="7810128" cy="7030786"/>
                  <a:chOff x="1472391" y="112790"/>
                  <a:chExt cx="7810128" cy="7030786"/>
                </a:xfrm>
              </p:grpSpPr>
              <p:sp>
                <p:nvSpPr>
                  <p:cNvPr id="120" name="下矢印 119"/>
                  <p:cNvSpPr/>
                  <p:nvPr userDrawn="1"/>
                </p:nvSpPr>
                <p:spPr bwMode="auto">
                  <a:xfrm>
                    <a:off x="5228217" y="686296"/>
                    <a:ext cx="258304" cy="361197"/>
                  </a:xfrm>
                  <a:prstGeom prst="downArrow">
                    <a:avLst/>
                  </a:prstGeom>
                  <a:solidFill>
                    <a:srgbClr val="FF00FF"/>
                  </a:solidFill>
                  <a:ln w="6350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1474788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1" lang="ja-JP" altLang="en-US" sz="29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21" name="テキスト ボックス 120"/>
                  <p:cNvSpPr txBox="1"/>
                  <p:nvPr userDrawn="1"/>
                </p:nvSpPr>
                <p:spPr>
                  <a:xfrm>
                    <a:off x="1746565" y="112790"/>
                    <a:ext cx="7416824" cy="58477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rgbClr val="FF00FF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l"/>
                    <a:r>
                      <a:rPr kumimoji="1" lang="ja-JP" altLang="en-US" sz="1600" dirty="0"/>
                      <a:t>デザインが完成しましたら、スライドマスターを表示させ、</a:t>
                    </a:r>
                    <a:endParaRPr kumimoji="1" lang="en-US" altLang="ja-JP" sz="1600" dirty="0"/>
                  </a:p>
                  <a:p>
                    <a:pPr algn="l"/>
                    <a:r>
                      <a:rPr kumimoji="1" lang="ja-JP" altLang="en-US" sz="1600" dirty="0"/>
                      <a:t>このコメントを含む</a:t>
                    </a:r>
                    <a:r>
                      <a:rPr kumimoji="1" lang="en-US" altLang="ja-JP" sz="1600" dirty="0"/>
                      <a:t>【</a:t>
                    </a:r>
                    <a:r>
                      <a:rPr kumimoji="1" lang="ja-JP" altLang="en-US" sz="1600" dirty="0"/>
                      <a:t>グループ</a:t>
                    </a:r>
                    <a:r>
                      <a:rPr kumimoji="1" lang="en-US" altLang="ja-JP" sz="1600" dirty="0"/>
                      <a:t>】</a:t>
                    </a:r>
                    <a:r>
                      <a:rPr kumimoji="1" lang="ja-JP" altLang="en-US" sz="1600" dirty="0"/>
                      <a:t>を全て削除してからＰＤＦ化をお願いします。</a:t>
                    </a:r>
                  </a:p>
                </p:txBody>
              </p:sp>
              <p:sp>
                <p:nvSpPr>
                  <p:cNvPr id="122" name="Text Box 102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2844582" y="1057749"/>
                    <a:ext cx="5040560" cy="70788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6350" algn="ctr">
                        <a:solidFill>
                          <a:srgbClr val="FF00FF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ctr">
                      <a:spcBef>
                        <a:spcPct val="50000"/>
                      </a:spcBef>
                    </a:pPr>
                    <a:r>
                      <a:rPr lang="ja-JP" altLang="en-US" sz="1600" dirty="0">
                        <a:ea typeface="ＭＳ ゴシック" pitchFamily="49" charset="-128"/>
                      </a:rPr>
                      <a:t>ハガキ　フチなし印刷用テンプレート横</a:t>
                    </a:r>
                    <a:endParaRPr lang="en-US" altLang="ja-JP" sz="1600" dirty="0">
                      <a:ea typeface="ＭＳ ゴシック" pitchFamily="49" charset="-128"/>
                    </a:endParaRPr>
                  </a:p>
                  <a:p>
                    <a:pPr algn="ctr">
                      <a:spcBef>
                        <a:spcPct val="50000"/>
                      </a:spcBef>
                    </a:pPr>
                    <a:r>
                      <a:rPr lang="en-US" altLang="ja-JP" sz="1600" dirty="0">
                        <a:ea typeface="ＭＳ ゴシック" pitchFamily="49" charset="-128"/>
                      </a:rPr>
                      <a:t>【</a:t>
                    </a:r>
                    <a:r>
                      <a:rPr lang="ja-JP" altLang="en-US" sz="1600" dirty="0">
                        <a:ea typeface="ＭＳ ゴシック" pitchFamily="49" charset="-128"/>
                      </a:rPr>
                      <a:t>宛名面</a:t>
                    </a:r>
                    <a:r>
                      <a:rPr lang="en-US" altLang="ja-JP" sz="1600" dirty="0">
                        <a:ea typeface="ＭＳ ゴシック" pitchFamily="49" charset="-128"/>
                      </a:rPr>
                      <a:t>】</a:t>
                    </a:r>
                    <a:endParaRPr lang="ja-JP" altLang="en-US" sz="1600" dirty="0">
                      <a:ea typeface="ＭＳ ゴシック" pitchFamily="49" charset="-128"/>
                    </a:endParaRPr>
                  </a:p>
                </p:txBody>
              </p:sp>
              <p:grpSp>
                <p:nvGrpSpPr>
                  <p:cNvPr id="123" name="グループ化 122"/>
                  <p:cNvGrpSpPr/>
                  <p:nvPr userDrawn="1"/>
                </p:nvGrpSpPr>
                <p:grpSpPr>
                  <a:xfrm>
                    <a:off x="1472391" y="2375718"/>
                    <a:ext cx="7810128" cy="4767858"/>
                    <a:chOff x="1472391" y="2541165"/>
                    <a:chExt cx="7810128" cy="4767858"/>
                  </a:xfrm>
                </p:grpSpPr>
                <p:sp>
                  <p:nvSpPr>
                    <p:cNvPr id="124" name="Line 66"/>
                    <p:cNvSpPr>
                      <a:spLocks noChangeShapeType="1"/>
                    </p:cNvSpPr>
                    <p:nvPr userDrawn="1"/>
                  </p:nvSpPr>
                  <p:spPr bwMode="auto">
                    <a:xfrm>
                      <a:off x="2110163" y="3163753"/>
                      <a:ext cx="572242" cy="0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FF0000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25" name="テキスト ボックス 124"/>
                    <p:cNvSpPr txBox="1"/>
                    <p:nvPr userDrawn="1"/>
                  </p:nvSpPr>
                  <p:spPr>
                    <a:xfrm>
                      <a:off x="1501831" y="2754412"/>
                      <a:ext cx="600164" cy="1971700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FF0000"/>
                      </a:solidFill>
                    </a:ln>
                  </p:spPr>
                  <p:txBody>
                    <a:bodyPr vert="eaVert" wrap="square" rtlCol="0">
                      <a:spAutoFit/>
                    </a:bodyPr>
                    <a:lstStyle/>
                    <a:p>
                      <a:pPr algn="l"/>
                      <a:r>
                        <a:rPr kumimoji="1" lang="ja-JP" altLang="en-US" sz="900" dirty="0"/>
                        <a:t>　この赤線が、断ち切り線です。</a:t>
                      </a:r>
                    </a:p>
                    <a:p>
                      <a:pPr algn="l"/>
                      <a:r>
                        <a:rPr kumimoji="1" lang="ja-JP" altLang="en-US" sz="900" dirty="0"/>
                        <a:t>　この線にて断裁し、実際の仕上がり</a:t>
                      </a:r>
                    </a:p>
                    <a:p>
                      <a:pPr algn="l"/>
                      <a:r>
                        <a:rPr kumimoji="1" lang="ja-JP" altLang="en-US" sz="900" dirty="0"/>
                        <a:t>　サイズとなります。</a:t>
                      </a:r>
                    </a:p>
                  </p:txBody>
                </p:sp>
                <p:sp>
                  <p:nvSpPr>
                    <p:cNvPr id="126" name="テキスト ボックス 125"/>
                    <p:cNvSpPr txBox="1"/>
                    <p:nvPr userDrawn="1"/>
                  </p:nvSpPr>
                  <p:spPr>
                    <a:xfrm>
                      <a:off x="1472391" y="4943054"/>
                      <a:ext cx="600164" cy="1976906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70C0"/>
                      </a:solidFill>
                    </a:ln>
                  </p:spPr>
                  <p:txBody>
                    <a:bodyPr vert="eaVert" wrap="square" rtlCol="0">
                      <a:spAutoFit/>
                    </a:bodyPr>
                    <a:lstStyle/>
                    <a:p>
                      <a:pPr algn="l"/>
                      <a:r>
                        <a:rPr kumimoji="1" lang="ja-JP" altLang="en-US" sz="900" dirty="0"/>
                        <a:t>　この青線内に、切れてはいけない</a:t>
                      </a:r>
                    </a:p>
                    <a:p>
                      <a:pPr algn="l"/>
                      <a:r>
                        <a:rPr kumimoji="1" lang="ja-JP" altLang="en-US" sz="900" dirty="0"/>
                        <a:t>　文字等を配置してください。</a:t>
                      </a:r>
                    </a:p>
                    <a:p>
                      <a:pPr algn="l"/>
                      <a:r>
                        <a:rPr kumimoji="1" lang="ja-JP" altLang="en-US" sz="900" dirty="0"/>
                        <a:t>　断裁ズレがあっても安全な範囲です。</a:t>
                      </a:r>
                    </a:p>
                  </p:txBody>
                </p:sp>
                <p:sp>
                  <p:nvSpPr>
                    <p:cNvPr id="127" name="Text Box 65"/>
                    <p:cNvSpPr txBox="1">
                      <a:spLocks noChangeArrowheads="1"/>
                    </p:cNvSpPr>
                    <p:nvPr userDrawn="1"/>
                  </p:nvSpPr>
                  <p:spPr bwMode="auto">
                    <a:xfrm>
                      <a:off x="8651207" y="4726112"/>
                      <a:ext cx="631312" cy="2582911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6350" cap="rnd" algn="ctr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eaVert" lIns="74295" tIns="8890" rIns="74295" bIns="8890"/>
                    <a:lstStyle>
                      <a:lvl1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algn="just"/>
                      <a:r>
                        <a:rPr lang="ja-JP" altLang="en-US" sz="900" dirty="0"/>
                        <a:t>　この黒線まで、画像や背景の色を付けてください。</a:t>
                      </a:r>
                      <a:endParaRPr lang="en-US" altLang="ja-JP" sz="900" dirty="0"/>
                    </a:p>
                    <a:p>
                      <a:pPr algn="just"/>
                      <a:r>
                        <a:rPr lang="ja-JP" altLang="en-US" sz="900" dirty="0"/>
                        <a:t>　（ヌリタシ）</a:t>
                      </a:r>
                      <a:endParaRPr lang="en-US" altLang="ja-JP" sz="900" dirty="0"/>
                    </a:p>
                    <a:p>
                      <a:pPr algn="just"/>
                      <a:r>
                        <a:rPr lang="ja-JP" altLang="en-US" sz="900" dirty="0"/>
                        <a:t>　フチなし印刷（フチが白くならない）が可能です。</a:t>
                      </a:r>
                    </a:p>
                  </p:txBody>
                </p:sp>
                <p:sp>
                  <p:nvSpPr>
                    <p:cNvPr id="128" name="Line 66"/>
                    <p:cNvSpPr>
                      <a:spLocks noChangeShapeType="1"/>
                    </p:cNvSpPr>
                    <p:nvPr userDrawn="1"/>
                  </p:nvSpPr>
                  <p:spPr bwMode="auto">
                    <a:xfrm>
                      <a:off x="2072063" y="5292799"/>
                      <a:ext cx="685426" cy="0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0070C0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29" name="Line 66"/>
                    <p:cNvSpPr>
                      <a:spLocks noChangeShapeType="1"/>
                    </p:cNvSpPr>
                    <p:nvPr userDrawn="1"/>
                  </p:nvSpPr>
                  <p:spPr bwMode="auto">
                    <a:xfrm rot="10800000">
                      <a:off x="8120062" y="5209356"/>
                      <a:ext cx="534007" cy="0"/>
                    </a:xfrm>
                    <a:prstGeom prst="line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endParaRPr lang="ja-JP" altLang="en-US"/>
                    </a:p>
                  </p:txBody>
                </p:sp>
                <p:grpSp>
                  <p:nvGrpSpPr>
                    <p:cNvPr id="130" name="グループ化 129"/>
                    <p:cNvGrpSpPr/>
                    <p:nvPr userDrawn="1"/>
                  </p:nvGrpSpPr>
                  <p:grpSpPr>
                    <a:xfrm>
                      <a:off x="2576513" y="2541165"/>
                      <a:ext cx="5541963" cy="3814763"/>
                      <a:chOff x="2576513" y="2541165"/>
                      <a:chExt cx="5541963" cy="3814763"/>
                    </a:xfrm>
                  </p:grpSpPr>
                  <p:sp>
                    <p:nvSpPr>
                      <p:cNvPr id="131" name="Rectangle 125"/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 rot="5400000">
                        <a:off x="3440113" y="1677565"/>
                        <a:ext cx="3814763" cy="5541963"/>
                      </a:xfrm>
                      <a:prstGeom prst="rect">
                        <a:avLst/>
                      </a:prstGeom>
                      <a:noFill/>
                      <a:ln w="6350">
                        <a:solidFill>
                          <a:schemeClr val="tx1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ja-JP" altLang="en-US"/>
                      </a:p>
                    </p:txBody>
                  </p:sp>
                  <p:sp>
                    <p:nvSpPr>
                      <p:cNvPr id="134" name="Rectangle 123"/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 rot="5400000">
                        <a:off x="3619494" y="1856546"/>
                        <a:ext cx="3456000" cy="5184000"/>
                      </a:xfrm>
                      <a:prstGeom prst="rect">
                        <a:avLst/>
                      </a:prstGeom>
                      <a:noFill/>
                      <a:ln w="6350" cap="rnd">
                        <a:solidFill>
                          <a:srgbClr val="0070C0"/>
                        </a:solidFill>
                        <a:prstDash val="sysDot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ja-JP" altLang="en-US"/>
                      </a:p>
                    </p:txBody>
                  </p:sp>
                  <p:sp>
                    <p:nvSpPr>
                      <p:cNvPr id="135" name="Rectangle 124"/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 rot="5400000">
                        <a:off x="3548063" y="1785515"/>
                        <a:ext cx="3598863" cy="5326063"/>
                      </a:xfrm>
                      <a:prstGeom prst="rect">
                        <a:avLst/>
                      </a:prstGeom>
                      <a:noFill/>
                      <a:ln w="6350">
                        <a:solidFill>
                          <a:srgbClr val="FF0000"/>
                        </a:solidFill>
                        <a:prstDash val="sysDot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ja-JP" altLang="en-US"/>
                      </a:p>
                    </p:txBody>
                  </p:sp>
                </p:grpSp>
              </p:grpSp>
            </p:grpSp>
            <p:sp>
              <p:nvSpPr>
                <p:cNvPr id="117" name="テキスト ボックス 116"/>
                <p:cNvSpPr txBox="1"/>
                <p:nvPr userDrawn="1"/>
              </p:nvSpPr>
              <p:spPr>
                <a:xfrm>
                  <a:off x="2894233" y="6930399"/>
                  <a:ext cx="5184576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ja-JP" sz="1400" dirty="0"/>
                    <a:t>※</a:t>
                  </a:r>
                  <a:r>
                    <a:rPr kumimoji="1" lang="ja-JP" altLang="en-US" sz="1400" dirty="0"/>
                    <a:t>郵便規定により、</a:t>
                  </a:r>
                  <a:r>
                    <a:rPr kumimoji="1" lang="ja-JP" altLang="en-US" sz="1400" dirty="0">
                      <a:solidFill>
                        <a:srgbClr val="FF0000"/>
                      </a:solidFill>
                    </a:rPr>
                    <a:t>不着ハガキの還付先住所の記載</a:t>
                  </a:r>
                  <a:r>
                    <a:rPr kumimoji="1" lang="ja-JP" altLang="en-US" sz="1400" dirty="0"/>
                    <a:t>が必要です。</a:t>
                  </a:r>
                  <a:endParaRPr kumimoji="1" lang="en-US" altLang="ja-JP" sz="1400" dirty="0"/>
                </a:p>
                <a:p>
                  <a:pPr algn="l"/>
                  <a:r>
                    <a:rPr kumimoji="1" lang="ja-JP" altLang="en-US" sz="1400" dirty="0"/>
                    <a:t>　</a:t>
                  </a:r>
                  <a:r>
                    <a:rPr kumimoji="1" lang="ja-JP" altLang="en-US" sz="1400" baseline="0" dirty="0"/>
                    <a:t>  </a:t>
                  </a:r>
                  <a:r>
                    <a:rPr kumimoji="1" lang="ja-JP" altLang="en-US" sz="1400" dirty="0"/>
                    <a:t>宛名面、広告面どちらでも可ですので、記載ください。</a:t>
                  </a:r>
                  <a:endParaRPr kumimoji="1" lang="en-US" altLang="ja-JP" sz="1400" dirty="0"/>
                </a:p>
                <a:p>
                  <a:pPr algn="l"/>
                  <a:endParaRPr kumimoji="1" lang="ja-JP" altLang="en-US" sz="1400" dirty="0"/>
                </a:p>
              </p:txBody>
            </p:sp>
            <p:sp>
              <p:nvSpPr>
                <p:cNvPr id="118" name="テキスト ボックス 117"/>
                <p:cNvSpPr txBox="1"/>
                <p:nvPr userDrawn="1"/>
              </p:nvSpPr>
              <p:spPr>
                <a:xfrm>
                  <a:off x="7988841" y="966445"/>
                  <a:ext cx="2444983" cy="6514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ja-JP" altLang="en-US" sz="1100" dirty="0"/>
                    <a:t>ページ設定をご確認ください。</a:t>
                  </a:r>
                  <a:endParaRPr kumimoji="1" lang="en-US" altLang="ja-JP" sz="1100" dirty="0"/>
                </a:p>
                <a:p>
                  <a:pPr>
                    <a:spcBef>
                      <a:spcPts val="200"/>
                    </a:spcBef>
                  </a:pPr>
                  <a:r>
                    <a:rPr kumimoji="1" lang="ja-JP" altLang="en-US" sz="1100" dirty="0"/>
                    <a:t>このテンプレートのページ設定は</a:t>
                  </a:r>
                  <a:endParaRPr kumimoji="1" lang="en-US" altLang="ja-JP" sz="1100" dirty="0"/>
                </a:p>
                <a:p>
                  <a:pPr>
                    <a:spcBef>
                      <a:spcPts val="200"/>
                    </a:spcBef>
                  </a:pPr>
                  <a:r>
                    <a:rPr kumimoji="1" lang="en-US" altLang="ja-JP" sz="1100" b="1" dirty="0">
                      <a:solidFill>
                        <a:srgbClr val="FF0000"/>
                      </a:solidFill>
                    </a:rPr>
                    <a:t>29.7cm×21cm</a:t>
                  </a:r>
                  <a:r>
                    <a:rPr kumimoji="1" lang="ja-JP" altLang="en-US" sz="1100" dirty="0"/>
                    <a:t>　です。</a:t>
                  </a:r>
                </a:p>
              </p:txBody>
            </p:sp>
            <p:sp>
              <p:nvSpPr>
                <p:cNvPr id="119" name="正方形/長方形 118"/>
                <p:cNvSpPr/>
                <p:nvPr userDrawn="1"/>
              </p:nvSpPr>
              <p:spPr bwMode="auto">
                <a:xfrm>
                  <a:off x="8120065" y="968931"/>
                  <a:ext cx="2182534" cy="651460"/>
                </a:xfrm>
                <a:prstGeom prst="rect">
                  <a:avLst/>
                </a:prstGeom>
                <a:noFill/>
                <a:ln w="635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74295" tIns="8890" rIns="74295" bIns="889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10429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ＭＳ Ｐゴシック" pitchFamily="50" charset="-128"/>
                  </a:endParaRPr>
                </a:p>
              </p:txBody>
            </p:sp>
          </p:grpSp>
          <p:sp>
            <p:nvSpPr>
              <p:cNvPr id="115" name="テキスト ボックス 114"/>
              <p:cNvSpPr txBox="1"/>
              <p:nvPr userDrawn="1"/>
            </p:nvSpPr>
            <p:spPr>
              <a:xfrm>
                <a:off x="54879" y="1001111"/>
                <a:ext cx="3275597" cy="684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50000"/>
                  </a:lnSpc>
                  <a:spcBef>
                    <a:spcPts val="600"/>
                  </a:spcBef>
                </a:pPr>
                <a:r>
                  <a:rPr lang="en-US" altLang="ja-JP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※※Mac</a:t>
                </a:r>
                <a:r>
                  <a:rPr lang="ja-JP" altLang="en-US" sz="1100" dirty="0" err="1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での</a:t>
                </a:r>
                <a:r>
                  <a:rPr lang="ja-JP" altLang="en-US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操作確認はしておりません。</a:t>
                </a:r>
                <a:endParaRPr lang="en-US" altLang="ja-JP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  <a:p>
                <a:pPr algn="l"/>
                <a:r>
                  <a:rPr lang="en-US" altLang="ja-JP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※※PC</a:t>
                </a:r>
                <a:r>
                  <a:rPr lang="ja-JP" altLang="en-US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環境によって正しく表示しない場合が</a:t>
                </a:r>
                <a:endParaRPr lang="en-US" altLang="ja-JP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  <a:p>
                <a:pPr algn="l"/>
                <a:r>
                  <a:rPr lang="ja-JP" altLang="en-US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　　ございますが、保証はできかねます。</a:t>
                </a:r>
                <a:endParaRPr kumimoji="1" lang="ja-JP" altLang="en-US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sp>
          <p:nvSpPr>
            <p:cNvPr id="69" name="Text Box 103">
              <a:extLst>
                <a:ext uri="{FF2B5EF4-FFF2-40B4-BE49-F238E27FC236}">
                  <a16:creationId xmlns:a16="http://schemas.microsoft.com/office/drawing/2014/main" id="{10A5FDE3-9E2C-48E0-B174-54F5868D3A73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3712829" y="2959851"/>
              <a:ext cx="3028950" cy="116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74295" tIns="8890" rIns="74295" bIns="8890" anchor="t" anchorCtr="0" upright="1">
              <a:noAutofit/>
            </a:bodyPr>
            <a:lstStyle/>
            <a:p>
              <a:pPr algn="just"/>
              <a:r>
                <a:rPr lang="ja-JP" sz="10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Ｐ明朝" panose="02020600040205080304" pitchFamily="18" charset="-128"/>
                  <a:cs typeface="Times New Roman" panose="02020603050405020304" pitchFamily="18" charset="0"/>
                </a:rPr>
                <a:t>〒</a:t>
              </a:r>
              <a:r>
                <a:rPr lang="en-US" sz="10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Ｐ明朝" panose="02020600040205080304" pitchFamily="18" charset="-128"/>
                  <a:cs typeface="Times New Roman" panose="02020603050405020304" pitchFamily="18" charset="0"/>
                </a:rPr>
                <a:t>***-****</a:t>
              </a:r>
              <a:endParaRPr lang="ja-JP" sz="1050" kern="100" dirty="0">
                <a:solidFill>
                  <a:schemeClr val="tx1">
                    <a:alpha val="30000"/>
                  </a:schemeClr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pPr algn="just"/>
              <a:r>
                <a:rPr lang="ja-JP" sz="10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Ｐ明朝" panose="02020600040205080304" pitchFamily="18" charset="-128"/>
                  <a:cs typeface="Times New Roman" panose="02020603050405020304" pitchFamily="18" charset="0"/>
                </a:rPr>
                <a:t>■■■■■■■■■■■■■■■■■■■■■■</a:t>
              </a:r>
              <a:endParaRPr lang="ja-JP" sz="1050" kern="100" dirty="0">
                <a:solidFill>
                  <a:schemeClr val="tx1">
                    <a:alpha val="30000"/>
                  </a:schemeClr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pPr algn="just">
                <a:spcAft>
                  <a:spcPts val="1200"/>
                </a:spcAft>
              </a:pPr>
              <a:r>
                <a:rPr lang="ja-JP" sz="10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Ｐ明朝" panose="02020600040205080304" pitchFamily="18" charset="-128"/>
                  <a:cs typeface="Times New Roman" panose="02020603050405020304" pitchFamily="18" charset="0"/>
                </a:rPr>
                <a:t>■■■■■■■■■■■■</a:t>
              </a:r>
              <a:endParaRPr lang="ja-JP" sz="1050" kern="100" dirty="0">
                <a:solidFill>
                  <a:schemeClr val="tx1">
                    <a:alpha val="30000"/>
                  </a:schemeClr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pPr algn="just"/>
              <a:r>
                <a:rPr lang="ja-JP" sz="10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Ｐ明朝" panose="02020600040205080304" pitchFamily="18" charset="-128"/>
                  <a:cs typeface="Times New Roman" panose="02020603050405020304" pitchFamily="18" charset="0"/>
                </a:rPr>
                <a:t>■■■■■■■■■■■■■■■■■■</a:t>
              </a:r>
              <a:endParaRPr lang="ja-JP" sz="1050" kern="100" dirty="0">
                <a:solidFill>
                  <a:schemeClr val="tx1">
                    <a:alpha val="30000"/>
                  </a:schemeClr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pPr indent="1016000" algn="just"/>
              <a:r>
                <a:rPr lang="ja-JP" sz="10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Ｐ明朝" panose="02020600040205080304" pitchFamily="18" charset="-128"/>
                  <a:cs typeface="Times New Roman" panose="02020603050405020304" pitchFamily="18" charset="0"/>
                </a:rPr>
                <a:t>●●　●● 様</a:t>
              </a:r>
              <a:endParaRPr lang="ja-JP" sz="1050" kern="100" dirty="0">
                <a:solidFill>
                  <a:schemeClr val="tx1">
                    <a:alpha val="30000"/>
                  </a:schemeClr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pPr algn="just"/>
              <a:r>
                <a:rPr lang="en-US" sz="9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ＭＳ Ｐ明朝" panose="02020600040205080304" pitchFamily="18" charset="-128"/>
                  <a:ea typeface="ＭＳ 明朝" panose="02020609040205080304" pitchFamily="17" charset="-128"/>
                  <a:cs typeface="Times New Roman" panose="02020603050405020304" pitchFamily="18" charset="0"/>
                </a:rPr>
                <a:t>000000</a:t>
              </a:r>
              <a:r>
                <a:rPr lang="ja-JP" sz="9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Ｐ明朝" panose="02020600040205080304" pitchFamily="18" charset="-128"/>
                  <a:cs typeface="Times New Roman" panose="02020603050405020304" pitchFamily="18" charset="0"/>
                </a:rPr>
                <a:t>　　　　　　　　　　　　　　　　　　　　　　　　　　　■■■■</a:t>
              </a:r>
              <a:endParaRPr lang="ja-JP" sz="1050" kern="100" dirty="0">
                <a:solidFill>
                  <a:schemeClr val="tx1">
                    <a:alpha val="30000"/>
                  </a:schemeClr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pPr algn="just"/>
              <a:r>
                <a:rPr lang="en-US" sz="90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ＭＳ Ｐ明朝" panose="02020600040205080304" pitchFamily="18" charset="-128"/>
                  <a:ea typeface="ＭＳ 明朝" panose="02020609040205080304" pitchFamily="17" charset="-128"/>
                  <a:cs typeface="Times New Roman" panose="02020603050405020304" pitchFamily="18" charset="0"/>
                </a:rPr>
                <a:t> </a:t>
              </a:r>
              <a:endParaRPr lang="ja-JP" sz="1050" kern="100" dirty="0">
                <a:solidFill>
                  <a:schemeClr val="tx1">
                    <a:alpha val="30000"/>
                  </a:schemeClr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2A6DFDD1-69C1-4E98-899C-A3966C071118}"/>
                </a:ext>
              </a:extLst>
            </p:cNvPr>
            <p:cNvSpPr/>
            <p:nvPr userDrawn="1"/>
          </p:nvSpPr>
          <p:spPr>
            <a:xfrm>
              <a:off x="3731879" y="2940801"/>
              <a:ext cx="3095625" cy="1403985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/>
            </a:p>
          </p:txBody>
        </p:sp>
        <p:pic>
          <p:nvPicPr>
            <p:cNvPr id="71" name="図 70">
              <a:extLst>
                <a:ext uri="{FF2B5EF4-FFF2-40B4-BE49-F238E27FC236}">
                  <a16:creationId xmlns:a16="http://schemas.microsoft.com/office/drawing/2014/main" id="{D1927272-FCE2-4CB2-B668-285C19620D46}"/>
                </a:ext>
              </a:extLst>
            </p:cNvPr>
            <p:cNvPicPr/>
            <p:nvPr userDrawn="1"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9991" y="4104480"/>
              <a:ext cx="2819400" cy="157480"/>
            </a:xfrm>
            <a:prstGeom prst="rect">
              <a:avLst/>
            </a:prstGeom>
            <a:noFill/>
          </p:spPr>
        </p:pic>
        <p:sp>
          <p:nvSpPr>
            <p:cNvPr id="72" name="テキスト ボックス 57">
              <a:extLst>
                <a:ext uri="{FF2B5EF4-FFF2-40B4-BE49-F238E27FC236}">
                  <a16:creationId xmlns:a16="http://schemas.microsoft.com/office/drawing/2014/main" id="{816348AC-E4C0-41D2-A465-9A343DB91621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4047712" y="3345393"/>
              <a:ext cx="2210906" cy="482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defRPr/>
              </a:pPr>
              <a:r>
                <a:rPr lang="ja-JP" altLang="en-US" sz="2400" dirty="0">
                  <a:solidFill>
                    <a:srgbClr val="FF0000"/>
                  </a:solidFill>
                </a:rPr>
                <a:t>使用不可領域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304925" indent="-261938" algn="l" defTabSz="1042988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+mn-lt"/>
          <a:ea typeface="+mn-ea"/>
        </a:defRPr>
      </a:lvl4pPr>
      <a:lvl5pPr marL="23479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5pPr>
      <a:lvl6pPr marL="28051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2623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7195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1767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A6274B7-EE76-E440-482D-D58C2382B02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39" y="240619"/>
            <a:ext cx="9783721" cy="708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3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909EDE64-C522-4D79-9AD2-953939C8A898}"/>
              </a:ext>
            </a:extLst>
          </p:cNvPr>
          <p:cNvGrpSpPr/>
          <p:nvPr/>
        </p:nvGrpSpPr>
        <p:grpSpPr>
          <a:xfrm>
            <a:off x="7086467" y="2645211"/>
            <a:ext cx="756636" cy="755650"/>
            <a:chOff x="6165855" y="3039411"/>
            <a:chExt cx="756636" cy="755650"/>
          </a:xfrm>
        </p:grpSpPr>
        <p:sp>
          <p:nvSpPr>
            <p:cNvPr id="13" name="円/楕円 7">
              <a:extLst>
                <a:ext uri="{FF2B5EF4-FFF2-40B4-BE49-F238E27FC236}">
                  <a16:creationId xmlns:a16="http://schemas.microsoft.com/office/drawing/2014/main" id="{1A1BC81D-48F2-4539-AA2F-157380998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5855" y="3039411"/>
              <a:ext cx="756636" cy="755650"/>
            </a:xfrm>
            <a:prstGeom prst="ellips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216000" rIns="0" bIns="0"/>
            <a:lstStyle>
              <a:defPPr>
                <a:defRPr lang="ja-JP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9pPr>
            </a:lstStyle>
            <a:p>
              <a:pPr algn="ctr" defTabSz="1042988"/>
              <a:r>
                <a:rPr lang="ja-JP" altLang="en-US" sz="1050" dirty="0"/>
                <a:t>料金別納</a:t>
              </a:r>
              <a:endParaRPr lang="en-US" altLang="ja-JP" sz="1050" dirty="0"/>
            </a:p>
            <a:p>
              <a:pPr algn="ctr" defTabSz="1042988"/>
              <a:r>
                <a:rPr lang="ja-JP" altLang="en-US" sz="1050" dirty="0"/>
                <a:t>郵便</a:t>
              </a:r>
            </a:p>
          </p:txBody>
        </p:sp>
        <p:cxnSp>
          <p:nvCxnSpPr>
            <p:cNvPr id="14" name="直線コネクタ 13">
              <a:extLst>
                <a:ext uri="{FF2B5EF4-FFF2-40B4-BE49-F238E27FC236}">
                  <a16:creationId xmlns:a16="http://schemas.microsoft.com/office/drawing/2014/main" id="{2A8A33E5-E041-4B7B-93FD-CC1E8237C79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84173" y="3293911"/>
              <a:ext cx="720000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8DC1C0D1-8AA0-43A4-B3D2-BD0AA9861BA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06411" y="3255425"/>
              <a:ext cx="676800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4AEFB34-A245-41C4-BAB7-DDCE9BD6F3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2931" y="2518673"/>
            <a:ext cx="1296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200" dirty="0">
                <a:latin typeface="ＭＳ Ｐゴシック" charset="-128"/>
              </a:rPr>
              <a:t>POST CARD</a:t>
            </a:r>
            <a:endParaRPr lang="ja-JP" altLang="en-US" sz="1200" dirty="0">
              <a:latin typeface="ＭＳ Ｐゴシック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29457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5</Words>
  <Application>Microsoft Office PowerPoint</Application>
  <PresentationFormat>ユーザー設定</PresentationFormat>
  <Paragraphs>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メイリオ</vt:lpstr>
      <vt:lpstr>Arial</vt:lpstr>
      <vt:lpstr>Century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toyo</cp:lastModifiedBy>
  <cp:revision>54</cp:revision>
  <dcterms:created xsi:type="dcterms:W3CDTF">2011-09-10T02:34:56Z</dcterms:created>
  <dcterms:modified xsi:type="dcterms:W3CDTF">2022-08-05T08:45:00Z</dcterms:modified>
</cp:coreProperties>
</file>