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500" y="78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178844" y="3813315"/>
            <a:ext cx="397064" cy="935038"/>
            <a:chOff x="2178844" y="3979554"/>
            <a:chExt cx="397064" cy="935038"/>
          </a:xfrm>
        </p:grpSpPr>
        <p:sp>
          <p:nvSpPr>
            <p:cNvPr id="1165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77375" y="4220760"/>
              <a:ext cx="1" cy="3970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6" name="Line 142"/>
            <p:cNvSpPr>
              <a:spLocks noChangeShapeType="1"/>
            </p:cNvSpPr>
            <p:nvPr userDrawn="1"/>
          </p:nvSpPr>
          <p:spPr bwMode="auto">
            <a:xfrm rot="16200000">
              <a:off x="1909857" y="444707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" name="グループ化 2"/>
          <p:cNvGrpSpPr/>
          <p:nvPr userDrawn="1"/>
        </p:nvGrpSpPr>
        <p:grpSpPr>
          <a:xfrm>
            <a:off x="8120064" y="3811957"/>
            <a:ext cx="396081" cy="935038"/>
            <a:chOff x="8120064" y="3978196"/>
            <a:chExt cx="396081" cy="935038"/>
          </a:xfrm>
        </p:grpSpPr>
        <p:sp>
          <p:nvSpPr>
            <p:cNvPr id="1167" name="Line 143"/>
            <p:cNvSpPr>
              <a:spLocks noChangeShapeType="1"/>
            </p:cNvSpPr>
            <p:nvPr userDrawn="1"/>
          </p:nvSpPr>
          <p:spPr bwMode="auto">
            <a:xfrm rot="16200000" flipH="1">
              <a:off x="8318104" y="4246881"/>
              <a:ext cx="1" cy="39608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8" name="Line 144"/>
            <p:cNvSpPr>
              <a:spLocks noChangeShapeType="1"/>
            </p:cNvSpPr>
            <p:nvPr userDrawn="1"/>
          </p:nvSpPr>
          <p:spPr bwMode="auto">
            <a:xfrm rot="16200000">
              <a:off x="7850585" y="4445715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4879996" y="6186743"/>
            <a:ext cx="935038" cy="381566"/>
            <a:chOff x="4880790" y="6352188"/>
            <a:chExt cx="935038" cy="381566"/>
          </a:xfrm>
        </p:grpSpPr>
        <p:sp>
          <p:nvSpPr>
            <p:cNvPr id="1169" name="Line 145"/>
            <p:cNvSpPr>
              <a:spLocks noChangeShapeType="1"/>
            </p:cNvSpPr>
            <p:nvPr userDrawn="1"/>
          </p:nvSpPr>
          <p:spPr bwMode="auto">
            <a:xfrm rot="16200000">
              <a:off x="5157526" y="6542970"/>
              <a:ext cx="381566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0" name="Line 146"/>
            <p:cNvSpPr>
              <a:spLocks noChangeShapeType="1"/>
            </p:cNvSpPr>
            <p:nvPr userDrawn="1"/>
          </p:nvSpPr>
          <p:spPr bwMode="auto">
            <a:xfrm rot="16200000">
              <a:off x="5348309" y="599318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2" name="グループ化 1"/>
          <p:cNvGrpSpPr/>
          <p:nvPr userDrawn="1"/>
        </p:nvGrpSpPr>
        <p:grpSpPr>
          <a:xfrm>
            <a:off x="4878739" y="1980431"/>
            <a:ext cx="935038" cy="392907"/>
            <a:chOff x="4879533" y="2145876"/>
            <a:chExt cx="935038" cy="392907"/>
          </a:xfrm>
        </p:grpSpPr>
        <p:sp>
          <p:nvSpPr>
            <p:cNvPr id="1171" name="Line 147"/>
            <p:cNvSpPr>
              <a:spLocks noChangeShapeType="1"/>
            </p:cNvSpPr>
            <p:nvPr userDrawn="1"/>
          </p:nvSpPr>
          <p:spPr bwMode="auto">
            <a:xfrm rot="16200000">
              <a:off x="5150599" y="2342015"/>
              <a:ext cx="392907" cy="63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2" name="Line 148"/>
            <p:cNvSpPr>
              <a:spLocks noChangeShapeType="1"/>
            </p:cNvSpPr>
            <p:nvPr userDrawn="1"/>
          </p:nvSpPr>
          <p:spPr bwMode="auto">
            <a:xfrm rot="16200000">
              <a:off x="5347052" y="196569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>
            <a:off x="8010245" y="6080043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16200000">
            <a:off x="8010247" y="2010596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10800000">
            <a:off x="2213957" y="2012976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5400000">
            <a:off x="2216472" y="6080379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40" y="400617"/>
            <a:ext cx="1005757" cy="737555"/>
          </a:xfrm>
          <a:prstGeom prst="rect">
            <a:avLst/>
          </a:prstGeom>
        </p:spPr>
      </p:pic>
      <p:grpSp>
        <p:nvGrpSpPr>
          <p:cNvPr id="7" name="グループ化 6"/>
          <p:cNvGrpSpPr/>
          <p:nvPr userDrawn="1"/>
        </p:nvGrpSpPr>
        <p:grpSpPr>
          <a:xfrm>
            <a:off x="264921" y="112790"/>
            <a:ext cx="10168903" cy="7502849"/>
            <a:chOff x="264921" y="112790"/>
            <a:chExt cx="10168903" cy="7502849"/>
          </a:xfrm>
        </p:grpSpPr>
        <p:grpSp>
          <p:nvGrpSpPr>
            <p:cNvPr id="10" name="グループ化 9"/>
            <p:cNvGrpSpPr/>
            <p:nvPr userDrawn="1"/>
          </p:nvGrpSpPr>
          <p:grpSpPr>
            <a:xfrm>
              <a:off x="1467793" y="112790"/>
              <a:ext cx="8966031" cy="7502849"/>
              <a:chOff x="1467793" y="112790"/>
              <a:chExt cx="8966031" cy="7502849"/>
            </a:xfrm>
          </p:grpSpPr>
          <p:grpSp>
            <p:nvGrpSpPr>
              <p:cNvPr id="5" name="グループ化 4"/>
              <p:cNvGrpSpPr/>
              <p:nvPr userDrawn="1"/>
            </p:nvGrpSpPr>
            <p:grpSpPr>
              <a:xfrm>
                <a:off x="1467793" y="112790"/>
                <a:ext cx="7814726" cy="7502849"/>
                <a:chOff x="1467793" y="112790"/>
                <a:chExt cx="7814726" cy="7502849"/>
              </a:xfrm>
            </p:grpSpPr>
            <p:sp>
              <p:nvSpPr>
                <p:cNvPr id="49" name="下矢印 48"/>
                <p:cNvSpPr/>
                <p:nvPr userDrawn="1"/>
              </p:nvSpPr>
              <p:spPr bwMode="auto">
                <a:xfrm>
                  <a:off x="5228217" y="686296"/>
                  <a:ext cx="258304" cy="361197"/>
                </a:xfrm>
                <a:prstGeom prst="downArrow">
                  <a:avLst/>
                </a:prstGeom>
                <a:solidFill>
                  <a:srgbClr val="FF00FF"/>
                </a:solidFill>
                <a:ln w="635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9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grpSp>
              <p:nvGrpSpPr>
                <p:cNvPr id="4" name="グループ化 3"/>
                <p:cNvGrpSpPr/>
                <p:nvPr userDrawn="1"/>
              </p:nvGrpSpPr>
              <p:grpSpPr>
                <a:xfrm>
                  <a:off x="2576513" y="2373339"/>
                  <a:ext cx="5541963" cy="3814763"/>
                  <a:chOff x="2576513" y="2538784"/>
                  <a:chExt cx="5541963" cy="3814763"/>
                </a:xfrm>
              </p:grpSpPr>
              <p:sp>
                <p:nvSpPr>
                  <p:cNvPr id="1147" name="Rectangle 123"/>
                  <p:cNvSpPr>
                    <a:spLocks noChangeArrowheads="1"/>
                  </p:cNvSpPr>
                  <p:nvPr userDrawn="1"/>
                </p:nvSpPr>
                <p:spPr bwMode="auto">
                  <a:xfrm rot="5400000">
                    <a:off x="3619494" y="1854165"/>
                    <a:ext cx="3456000" cy="5184000"/>
                  </a:xfrm>
                  <a:prstGeom prst="rect">
                    <a:avLst/>
                  </a:prstGeom>
                  <a:noFill/>
                  <a:ln w="6350" cap="rnd">
                    <a:solidFill>
                      <a:srgbClr val="0070C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148" name="Rectangle 124"/>
                  <p:cNvSpPr>
                    <a:spLocks noChangeArrowheads="1"/>
                  </p:cNvSpPr>
                  <p:nvPr userDrawn="1"/>
                </p:nvSpPr>
                <p:spPr bwMode="auto">
                  <a:xfrm rot="5400000">
                    <a:off x="3548063" y="1783134"/>
                    <a:ext cx="3598863" cy="5326063"/>
                  </a:xfrm>
                  <a:prstGeom prst="rect">
                    <a:avLst/>
                  </a:prstGeom>
                  <a:noFill/>
                  <a:ln w="6350">
                    <a:solidFill>
                      <a:srgbClr val="FF000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149" name="Rectangle 125"/>
                  <p:cNvSpPr>
                    <a:spLocks noChangeArrowheads="1"/>
                  </p:cNvSpPr>
                  <p:nvPr userDrawn="1"/>
                </p:nvSpPr>
                <p:spPr bwMode="auto">
                  <a:xfrm rot="5400000">
                    <a:off x="3440113" y="1675184"/>
                    <a:ext cx="3814763" cy="5541963"/>
                  </a:xfrm>
                  <a:prstGeom prst="rect">
                    <a:avLst/>
                  </a:prstGeom>
                  <a:noFill/>
                  <a:ln w="6350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  <p:sp>
              <p:nvSpPr>
                <p:cNvPr id="50" name="テキスト ボックス 49"/>
                <p:cNvSpPr txBox="1"/>
                <p:nvPr userDrawn="1"/>
              </p:nvSpPr>
              <p:spPr>
                <a:xfrm>
                  <a:off x="1746565" y="112790"/>
                  <a:ext cx="7416824" cy="5847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00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600" dirty="0"/>
                    <a:t>デザインが完成しましたら、スライドマスターを表示させ、</a:t>
                  </a:r>
                  <a:endParaRPr kumimoji="1" lang="en-US" altLang="ja-JP" sz="1600" dirty="0"/>
                </a:p>
                <a:p>
                  <a:pPr algn="l"/>
                  <a:r>
                    <a:rPr kumimoji="1" lang="ja-JP" altLang="en-US" sz="1600" dirty="0"/>
                    <a:t>このコメントを含む</a:t>
                  </a:r>
                  <a:r>
                    <a:rPr kumimoji="1" lang="en-US" altLang="ja-JP" sz="1600" dirty="0"/>
                    <a:t>【</a:t>
                  </a:r>
                  <a:r>
                    <a:rPr kumimoji="1" lang="ja-JP" altLang="en-US" sz="1600" dirty="0"/>
                    <a:t>グループ</a:t>
                  </a:r>
                  <a:r>
                    <a:rPr kumimoji="1" lang="en-US" altLang="ja-JP" sz="1600" dirty="0"/>
                    <a:t>】</a:t>
                  </a:r>
                  <a:r>
                    <a:rPr kumimoji="1" lang="ja-JP" altLang="en-US" sz="1600" dirty="0"/>
                    <a:t>を全て削除してからＰＤＦ化をお願いします。</a:t>
                  </a:r>
                </a:p>
              </p:txBody>
            </p:sp>
            <p:sp>
              <p:nvSpPr>
                <p:cNvPr id="51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844582" y="1057749"/>
                  <a:ext cx="5040560" cy="70788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ja-JP" altLang="en-US" sz="1600" dirty="0">
                      <a:ea typeface="ＭＳ ゴシック" pitchFamily="49" charset="-128"/>
                    </a:rPr>
                    <a:t>ハガキ　フチなし印刷用テンプレート横</a:t>
                  </a:r>
                  <a:endParaRPr lang="en-US" altLang="ja-JP" sz="1600" dirty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</a:pPr>
                  <a:r>
                    <a:rPr lang="en-US" altLang="ja-JP" sz="1600" dirty="0">
                      <a:ea typeface="ＭＳ ゴシック" pitchFamily="49" charset="-128"/>
                    </a:rPr>
                    <a:t>【</a:t>
                  </a:r>
                  <a:r>
                    <a:rPr lang="ja-JP" altLang="en-US" sz="1600" dirty="0">
                      <a:ea typeface="ＭＳ ゴシック" pitchFamily="49" charset="-128"/>
                    </a:rPr>
                    <a:t>広告面</a:t>
                  </a:r>
                  <a:r>
                    <a:rPr lang="en-US" altLang="ja-JP" sz="1600" dirty="0">
                      <a:ea typeface="ＭＳ ゴシック" pitchFamily="49" charset="-128"/>
                    </a:rPr>
                    <a:t>】</a:t>
                  </a:r>
                  <a:endParaRPr lang="ja-JP" altLang="en-US" sz="1600" dirty="0">
                    <a:ea typeface="ＭＳ ゴシック" pitchFamily="49" charset="-128"/>
                  </a:endParaRPr>
                </a:p>
              </p:txBody>
            </p:sp>
            <p:sp>
              <p:nvSpPr>
                <p:cNvPr id="59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2110162" y="2998308"/>
                  <a:ext cx="581025" cy="0"/>
                </a:xfrm>
                <a:prstGeom prst="line">
                  <a:avLst/>
                </a:prstGeom>
                <a:noFill/>
                <a:ln w="635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60" name="テキスト ボックス 59"/>
                <p:cNvSpPr txBox="1"/>
                <p:nvPr userDrawn="1"/>
              </p:nvSpPr>
              <p:spPr>
                <a:xfrm>
                  <a:off x="1501831" y="2588967"/>
                  <a:ext cx="600164" cy="1971700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txBody>
                <a:bodyPr vert="eaVert" wrap="square" rtlCol="0">
                  <a:spAutoFit/>
                </a:bodyPr>
                <a:lstStyle/>
                <a:p>
                  <a:pPr algn="l"/>
                  <a:r>
                    <a:rPr kumimoji="1" lang="ja-JP" altLang="en-US" sz="900" dirty="0"/>
                    <a:t>　この</a:t>
                  </a:r>
                  <a:r>
                    <a:rPr kumimoji="1" lang="ja-JP" altLang="en-US" sz="900" dirty="0">
                      <a:solidFill>
                        <a:srgbClr val="FF0000"/>
                      </a:solidFill>
                    </a:rPr>
                    <a:t>赤線</a:t>
                  </a:r>
                  <a:r>
                    <a:rPr kumimoji="1" lang="ja-JP" altLang="en-US" sz="900" dirty="0"/>
                    <a:t>が、断ち切り線です。</a:t>
                  </a:r>
                </a:p>
                <a:p>
                  <a:pPr algn="l"/>
                  <a:r>
                    <a:rPr kumimoji="1" lang="ja-JP" altLang="en-US" sz="900" dirty="0"/>
                    <a:t>　この線にて断裁し、実際の仕上がり</a:t>
                  </a:r>
                </a:p>
                <a:p>
                  <a:pPr algn="l"/>
                  <a:r>
                    <a:rPr kumimoji="1" lang="ja-JP" altLang="en-US" sz="900" dirty="0"/>
                    <a:t>　サイズとなります。</a:t>
                  </a:r>
                </a:p>
              </p:txBody>
            </p:sp>
            <p:sp>
              <p:nvSpPr>
                <p:cNvPr id="61" name="テキスト ボックス 60"/>
                <p:cNvSpPr txBox="1"/>
                <p:nvPr userDrawn="1"/>
              </p:nvSpPr>
              <p:spPr>
                <a:xfrm>
                  <a:off x="1467793" y="4777609"/>
                  <a:ext cx="600164" cy="1976906"/>
                </a:xfrm>
                <a:prstGeom prst="rect">
                  <a:avLst/>
                </a:prstGeom>
                <a:noFill/>
                <a:ln>
                  <a:solidFill>
                    <a:srgbClr val="0070C0"/>
                  </a:solidFill>
                </a:ln>
              </p:spPr>
              <p:txBody>
                <a:bodyPr vert="eaVert" wrap="square" rtlCol="0">
                  <a:spAutoFit/>
                </a:bodyPr>
                <a:lstStyle/>
                <a:p>
                  <a:pPr algn="l"/>
                  <a:r>
                    <a:rPr kumimoji="1" lang="ja-JP" altLang="en-US" sz="900" dirty="0"/>
                    <a:t>　この</a:t>
                  </a:r>
                  <a:r>
                    <a:rPr kumimoji="1" lang="ja-JP" altLang="en-US" sz="900" dirty="0">
                      <a:solidFill>
                        <a:srgbClr val="0070C0"/>
                      </a:solidFill>
                    </a:rPr>
                    <a:t>青線</a:t>
                  </a:r>
                  <a:r>
                    <a:rPr kumimoji="1" lang="ja-JP" altLang="en-US" sz="900" dirty="0"/>
                    <a:t>内に、切れてはいけない</a:t>
                  </a:r>
                </a:p>
                <a:p>
                  <a:pPr algn="l"/>
                  <a:r>
                    <a:rPr kumimoji="1" lang="ja-JP" altLang="en-US" sz="900" dirty="0"/>
                    <a:t>　文字等を配置してください。</a:t>
                  </a:r>
                </a:p>
                <a:p>
                  <a:pPr algn="l"/>
                  <a:r>
                    <a:rPr kumimoji="1" lang="ja-JP" altLang="en-US" sz="900" dirty="0"/>
                    <a:t>　断裁ズレがあっても安全な範囲です。</a:t>
                  </a:r>
                </a:p>
              </p:txBody>
            </p:sp>
            <p:sp>
              <p:nvSpPr>
                <p:cNvPr id="6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8651207" y="4560667"/>
                  <a:ext cx="631312" cy="258291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/>
                  <a:r>
                    <a:rPr lang="ja-JP" altLang="en-US" sz="900" dirty="0"/>
                    <a:t>　この黒線まで、画像や背景の色を付けてください。</a:t>
                  </a:r>
                  <a:endParaRPr lang="en-US" altLang="ja-JP" sz="900" dirty="0"/>
                </a:p>
                <a:p>
                  <a:pPr algn="just"/>
                  <a:r>
                    <a:rPr lang="ja-JP" altLang="en-US" sz="900" dirty="0"/>
                    <a:t>　（ヌリタシ）</a:t>
                  </a:r>
                  <a:endParaRPr lang="en-US" altLang="ja-JP" sz="900" dirty="0"/>
                </a:p>
                <a:p>
                  <a:pPr algn="just"/>
                  <a:r>
                    <a:rPr lang="ja-JP" altLang="en-US" sz="900" dirty="0"/>
                    <a:t>　フチなし印刷（フチが白くならない）が可能です。</a:t>
                  </a:r>
                </a:p>
              </p:txBody>
            </p:sp>
            <p:sp>
              <p:nvSpPr>
                <p:cNvPr id="6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2067465" y="5127354"/>
                  <a:ext cx="685426" cy="0"/>
                </a:xfrm>
                <a:prstGeom prst="line">
                  <a:avLst/>
                </a:prstGeom>
                <a:noFill/>
                <a:ln w="6350">
                  <a:solidFill>
                    <a:srgbClr val="0070C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64" name="Line 66"/>
                <p:cNvSpPr>
                  <a:spLocks noChangeShapeType="1"/>
                </p:cNvSpPr>
                <p:nvPr userDrawn="1"/>
              </p:nvSpPr>
              <p:spPr bwMode="auto">
                <a:xfrm rot="10800000">
                  <a:off x="8120062" y="5043911"/>
                  <a:ext cx="534007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67" name="テキスト ボックス 66"/>
                <p:cNvSpPr txBox="1"/>
                <p:nvPr userDrawn="1"/>
              </p:nvSpPr>
              <p:spPr>
                <a:xfrm>
                  <a:off x="2817272" y="6876975"/>
                  <a:ext cx="518457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1400" dirty="0"/>
                    <a:t>※</a:t>
                  </a:r>
                  <a:r>
                    <a:rPr kumimoji="1" lang="ja-JP" altLang="en-US" sz="1400" dirty="0"/>
                    <a:t>郵便規定により、</a:t>
                  </a:r>
                  <a:r>
                    <a:rPr kumimoji="1" lang="ja-JP" altLang="en-US" sz="1400" dirty="0">
                      <a:solidFill>
                        <a:srgbClr val="FF0000"/>
                      </a:solidFill>
                    </a:rPr>
                    <a:t>不着ハガキの還付先住所の記載</a:t>
                  </a:r>
                  <a:r>
                    <a:rPr kumimoji="1" lang="ja-JP" altLang="en-US" sz="1400" dirty="0"/>
                    <a:t>が必要です。</a:t>
                  </a:r>
                  <a:endParaRPr kumimoji="1" lang="en-US" altLang="ja-JP" sz="1400" dirty="0"/>
                </a:p>
                <a:p>
                  <a:pPr algn="l"/>
                  <a:r>
                    <a:rPr kumimoji="1" lang="ja-JP" altLang="en-US" sz="1400" dirty="0"/>
                    <a:t>　</a:t>
                  </a:r>
                  <a:r>
                    <a:rPr kumimoji="1" lang="ja-JP" altLang="en-US" sz="1400" baseline="0" dirty="0"/>
                    <a:t>  </a:t>
                  </a:r>
                  <a:r>
                    <a:rPr kumimoji="1" lang="ja-JP" altLang="en-US" sz="1400" dirty="0"/>
                    <a:t>宛名面、広告面どちらでも可ですので、記載ください。</a:t>
                  </a:r>
                  <a:endParaRPr kumimoji="1" lang="en-US" altLang="ja-JP" sz="1400" dirty="0"/>
                </a:p>
                <a:p>
                  <a:pPr algn="l"/>
                  <a:endParaRPr kumimoji="1" lang="ja-JP" altLang="en-US" sz="1400" dirty="0"/>
                </a:p>
              </p:txBody>
            </p:sp>
          </p:grpSp>
          <p:sp>
            <p:nvSpPr>
              <p:cNvPr id="79" name="テキスト ボックス 78"/>
              <p:cNvSpPr txBox="1"/>
              <p:nvPr userDrawn="1"/>
            </p:nvSpPr>
            <p:spPr>
              <a:xfrm>
                <a:off x="7988841" y="966445"/>
                <a:ext cx="2444983" cy="651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100" dirty="0"/>
                  <a:t>ページ設定をご確認ください。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ja-JP" altLang="en-US" sz="1100" dirty="0"/>
                  <a:t>このテンプレートのページ設定は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en-US" altLang="ja-JP" sz="1100" b="1" dirty="0">
                    <a:solidFill>
                      <a:srgbClr val="FF0000"/>
                    </a:solidFill>
                  </a:rPr>
                  <a:t>29.7cm×21cm</a:t>
                </a:r>
                <a:r>
                  <a:rPr kumimoji="1" lang="ja-JP" altLang="en-US" sz="1100" dirty="0"/>
                  <a:t>　です。</a:t>
                </a:r>
              </a:p>
            </p:txBody>
          </p:sp>
          <p:sp>
            <p:nvSpPr>
              <p:cNvPr id="80" name="正方形/長方形 79"/>
              <p:cNvSpPr/>
              <p:nvPr userDrawn="1"/>
            </p:nvSpPr>
            <p:spPr bwMode="auto">
              <a:xfrm>
                <a:off x="8120065" y="968931"/>
                <a:ext cx="2182534" cy="651460"/>
              </a:xfrm>
              <a:prstGeom prst="rect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81" name="テキスト ボックス 80"/>
            <p:cNvSpPr txBox="1"/>
            <p:nvPr userDrawn="1"/>
          </p:nvSpPr>
          <p:spPr>
            <a:xfrm>
              <a:off x="264921" y="1057749"/>
              <a:ext cx="3137563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※※Mac</a:t>
              </a:r>
              <a:r>
                <a:rPr lang="ja-JP" altLang="en-US" sz="1100" dirty="0" err="1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での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操作確認はしておりません。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※※PC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環境によって正しく表示しない場合が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ございますが、保証はできかねます。</a:t>
              </a:r>
              <a:endParaRPr kumimoji="1" lang="ja-JP" altLang="en-US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03FFFB1-892E-40D5-A61A-D591AB5FFE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80" y="246559"/>
            <a:ext cx="10082239" cy="729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メイリオ</vt:lpstr>
      <vt:lpstr>Arial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47</cp:revision>
  <dcterms:created xsi:type="dcterms:W3CDTF">2011-09-10T02:34:56Z</dcterms:created>
  <dcterms:modified xsi:type="dcterms:W3CDTF">2022-08-05T08:45:40Z</dcterms:modified>
</cp:coreProperties>
</file>