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1880850" cy="15122525"/>
  <p:notesSz cx="8794750" cy="1264602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7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983">
          <p15:clr>
            <a:srgbClr val="A4A3A4"/>
          </p15:clr>
        </p15:guide>
        <p15:guide id="2" pos="27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1" autoAdjust="0"/>
    <p:restoredTop sz="94647" autoAdjust="0"/>
  </p:normalViewPr>
  <p:slideViewPr>
    <p:cSldViewPr>
      <p:cViewPr varScale="1">
        <p:scale>
          <a:sx n="50" d="100"/>
          <a:sy n="50" d="100"/>
        </p:scale>
        <p:origin x="2952" y="72"/>
      </p:cViewPr>
      <p:guideLst>
        <p:guide orient="horz" pos="4763"/>
        <p:guide pos="37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2712" y="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497ECDD1-AC14-4D83-AD90-692D1DAEDB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D7727D5-11E7-4E1B-8245-2366911E69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981575" y="0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21878-AD1B-4FFF-913A-6689F2C569EA}" type="datetimeFigureOut">
              <a:rPr kumimoji="1" lang="ja-JP" altLang="en-US" smtClean="0"/>
              <a:t>2024/2/13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3976EF0-C1BC-4CE5-8241-378863433C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2012613"/>
            <a:ext cx="3811588" cy="633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407E923-7EE7-40F4-B161-B1D3FC0CE1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981575" y="12012613"/>
            <a:ext cx="3811588" cy="633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42EA1-F50F-4EA7-B706-5A7AF2DC9E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00752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BF107D9-E65C-4879-8CC4-209B3212FDEA}" type="datetimeFigureOut">
              <a:rPr lang="ja-JP" altLang="en-US"/>
              <a:pPr>
                <a:defRPr/>
              </a:pPr>
              <a:t>2024/2/13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535238" y="947738"/>
            <a:ext cx="3724275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B926C574-2D64-4FF2-8635-B40F67A05DE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04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12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5C4232E0-34AB-4D8D-87DC-33AEE2F8A12A}" type="slidenum">
              <a:rPr lang="ja-JP" altLang="en-US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60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425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グループ化 2"/>
          <p:cNvGrpSpPr>
            <a:grpSpLocks/>
          </p:cNvGrpSpPr>
          <p:nvPr userDrawn="1"/>
        </p:nvGrpSpPr>
        <p:grpSpPr bwMode="auto">
          <a:xfrm>
            <a:off x="6335713" y="2270125"/>
            <a:ext cx="935037" cy="360363"/>
            <a:chOff x="4875213" y="2270125"/>
            <a:chExt cx="935037" cy="360363"/>
          </a:xfrm>
        </p:grpSpPr>
        <p:sp>
          <p:nvSpPr>
            <p:cNvPr id="1125" name="Line 49"/>
            <p:cNvSpPr>
              <a:spLocks noChangeShapeType="1"/>
            </p:cNvSpPr>
            <p:nvPr userDrawn="1"/>
          </p:nvSpPr>
          <p:spPr bwMode="auto">
            <a:xfrm>
              <a:off x="5343525" y="22701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6" name="Line 50"/>
            <p:cNvSpPr>
              <a:spLocks noChangeShapeType="1"/>
            </p:cNvSpPr>
            <p:nvPr userDrawn="1"/>
          </p:nvSpPr>
          <p:spPr bwMode="auto">
            <a:xfrm>
              <a:off x="4875213" y="2471738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7" name="グループ化 4"/>
          <p:cNvGrpSpPr>
            <a:grpSpLocks/>
          </p:cNvGrpSpPr>
          <p:nvPr userDrawn="1"/>
        </p:nvGrpSpPr>
        <p:grpSpPr bwMode="auto">
          <a:xfrm>
            <a:off x="6337300" y="13535025"/>
            <a:ext cx="935038" cy="360363"/>
            <a:chOff x="4897438" y="13535025"/>
            <a:chExt cx="935037" cy="360363"/>
          </a:xfrm>
        </p:grpSpPr>
        <p:sp>
          <p:nvSpPr>
            <p:cNvPr id="1123" name="Line 52"/>
            <p:cNvSpPr>
              <a:spLocks noChangeShapeType="1"/>
            </p:cNvSpPr>
            <p:nvPr userDrawn="1"/>
          </p:nvSpPr>
          <p:spPr bwMode="auto">
            <a:xfrm>
              <a:off x="5343525" y="13535025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4" name="Line 53"/>
            <p:cNvSpPr>
              <a:spLocks noChangeShapeType="1"/>
            </p:cNvSpPr>
            <p:nvPr userDrawn="1"/>
          </p:nvSpPr>
          <p:spPr bwMode="auto">
            <a:xfrm>
              <a:off x="4897438" y="13703300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8" name="グループ化 3"/>
          <p:cNvGrpSpPr>
            <a:grpSpLocks/>
          </p:cNvGrpSpPr>
          <p:nvPr userDrawn="1"/>
        </p:nvGrpSpPr>
        <p:grpSpPr bwMode="auto">
          <a:xfrm>
            <a:off x="2557463" y="7615238"/>
            <a:ext cx="358775" cy="935037"/>
            <a:chOff x="1093788" y="7639050"/>
            <a:chExt cx="358775" cy="935038"/>
          </a:xfrm>
        </p:grpSpPr>
        <p:sp>
          <p:nvSpPr>
            <p:cNvPr id="1121" name="Line 54"/>
            <p:cNvSpPr>
              <a:spLocks noChangeShapeType="1"/>
            </p:cNvSpPr>
            <p:nvPr userDrawn="1"/>
          </p:nvSpPr>
          <p:spPr bwMode="auto">
            <a:xfrm>
              <a:off x="1093788" y="8085138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2" name="Line 55"/>
            <p:cNvSpPr>
              <a:spLocks noChangeShapeType="1"/>
            </p:cNvSpPr>
            <p:nvPr userDrawn="1"/>
          </p:nvSpPr>
          <p:spPr bwMode="auto">
            <a:xfrm>
              <a:off x="1331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29" name="グループ化 1"/>
          <p:cNvGrpSpPr>
            <a:grpSpLocks/>
          </p:cNvGrpSpPr>
          <p:nvPr userDrawn="1"/>
        </p:nvGrpSpPr>
        <p:grpSpPr bwMode="auto">
          <a:xfrm>
            <a:off x="10693400" y="7615238"/>
            <a:ext cx="358775" cy="935037"/>
            <a:chOff x="9229725" y="7639050"/>
            <a:chExt cx="358775" cy="935038"/>
          </a:xfrm>
        </p:grpSpPr>
        <p:sp>
          <p:nvSpPr>
            <p:cNvPr id="1119" name="Line 58"/>
            <p:cNvSpPr>
              <a:spLocks noChangeShapeType="1"/>
            </p:cNvSpPr>
            <p:nvPr userDrawn="1"/>
          </p:nvSpPr>
          <p:spPr bwMode="auto">
            <a:xfrm>
              <a:off x="9229725" y="8086725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20" name="Line 59"/>
            <p:cNvSpPr>
              <a:spLocks noChangeShapeType="1"/>
            </p:cNvSpPr>
            <p:nvPr userDrawn="1"/>
          </p:nvSpPr>
          <p:spPr bwMode="auto">
            <a:xfrm>
              <a:off x="9332913" y="7639050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0" name="グループ化 50"/>
          <p:cNvGrpSpPr>
            <a:grpSpLocks/>
          </p:cNvGrpSpPr>
          <p:nvPr userDrawn="1"/>
        </p:nvGrpSpPr>
        <p:grpSpPr bwMode="auto">
          <a:xfrm rot="-5400000">
            <a:off x="10583863" y="2268538"/>
            <a:ext cx="468312" cy="468312"/>
            <a:chOff x="8011319" y="6244804"/>
            <a:chExt cx="468313" cy="468313"/>
          </a:xfrm>
        </p:grpSpPr>
        <p:sp>
          <p:nvSpPr>
            <p:cNvPr id="1115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6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7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8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1" name="グループ化 55"/>
          <p:cNvGrpSpPr>
            <a:grpSpLocks/>
          </p:cNvGrpSpPr>
          <p:nvPr userDrawn="1"/>
        </p:nvGrpSpPr>
        <p:grpSpPr bwMode="auto">
          <a:xfrm rot="10800000">
            <a:off x="2555875" y="2268538"/>
            <a:ext cx="468313" cy="468312"/>
            <a:chOff x="8011319" y="6244804"/>
            <a:chExt cx="468313" cy="468313"/>
          </a:xfrm>
        </p:grpSpPr>
        <p:sp>
          <p:nvSpPr>
            <p:cNvPr id="1111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2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3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4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2" name="グループ化 60"/>
          <p:cNvGrpSpPr>
            <a:grpSpLocks/>
          </p:cNvGrpSpPr>
          <p:nvPr userDrawn="1"/>
        </p:nvGrpSpPr>
        <p:grpSpPr bwMode="auto">
          <a:xfrm>
            <a:off x="10585450" y="13428663"/>
            <a:ext cx="468313" cy="468312"/>
            <a:chOff x="8011319" y="6244804"/>
            <a:chExt cx="468313" cy="468313"/>
          </a:xfrm>
        </p:grpSpPr>
        <p:sp>
          <p:nvSpPr>
            <p:cNvPr id="1107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8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9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10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33" name="グループ化 65"/>
          <p:cNvGrpSpPr>
            <a:grpSpLocks/>
          </p:cNvGrpSpPr>
          <p:nvPr userDrawn="1"/>
        </p:nvGrpSpPr>
        <p:grpSpPr bwMode="auto">
          <a:xfrm rot="5400000">
            <a:off x="2555875" y="13427075"/>
            <a:ext cx="468313" cy="468313"/>
            <a:chOff x="8011319" y="6244804"/>
            <a:chExt cx="468313" cy="468313"/>
          </a:xfrm>
        </p:grpSpPr>
        <p:sp>
          <p:nvSpPr>
            <p:cNvPr id="1103" name="Line 150"/>
            <p:cNvSpPr>
              <a:spLocks noChangeShapeType="1"/>
            </p:cNvSpPr>
            <p:nvPr userDrawn="1"/>
          </p:nvSpPr>
          <p:spPr bwMode="auto">
            <a:xfrm rot="-54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4" name="Line 151"/>
            <p:cNvSpPr>
              <a:spLocks noChangeShapeType="1"/>
            </p:cNvSpPr>
            <p:nvPr userDrawn="1"/>
          </p:nvSpPr>
          <p:spPr bwMode="auto">
            <a:xfrm rot="-54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5" name="Line 152"/>
            <p:cNvSpPr>
              <a:spLocks noChangeShapeType="1"/>
            </p:cNvSpPr>
            <p:nvPr userDrawn="1"/>
          </p:nvSpPr>
          <p:spPr bwMode="auto">
            <a:xfrm rot="-54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06" name="Line 153"/>
            <p:cNvSpPr>
              <a:spLocks noChangeShapeType="1"/>
            </p:cNvSpPr>
            <p:nvPr userDrawn="1"/>
          </p:nvSpPr>
          <p:spPr bwMode="auto">
            <a:xfrm rot="-54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34" name="図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888256"/>
            <a:ext cx="1012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D8944DB-7F7D-4BBB-A01B-480EE1278ADE}"/>
              </a:ext>
            </a:extLst>
          </p:cNvPr>
          <p:cNvGrpSpPr/>
          <p:nvPr userDrawn="1"/>
        </p:nvGrpSpPr>
        <p:grpSpPr>
          <a:xfrm>
            <a:off x="107776" y="239713"/>
            <a:ext cx="11161241" cy="14738373"/>
            <a:chOff x="107776" y="239713"/>
            <a:chExt cx="11161241" cy="14738373"/>
          </a:xfrm>
        </p:grpSpPr>
        <p:sp>
          <p:nvSpPr>
            <p:cNvPr id="62" name="正方形/長方形 61">
              <a:extLst>
                <a:ext uri="{FF2B5EF4-FFF2-40B4-BE49-F238E27FC236}">
                  <a16:creationId xmlns:a16="http://schemas.microsoft.com/office/drawing/2014/main" id="{C1405D32-29B7-4318-AA97-5FF1D32F0CCD}"/>
                </a:ext>
              </a:extLst>
            </p:cNvPr>
            <p:cNvSpPr/>
            <p:nvPr userDrawn="1"/>
          </p:nvSpPr>
          <p:spPr>
            <a:xfrm>
              <a:off x="2916025" y="2639251"/>
              <a:ext cx="7776000" cy="2628000"/>
            </a:xfrm>
            <a:prstGeom prst="rect">
              <a:avLst/>
            </a:prstGeom>
            <a:pattFill prst="ltUpDiag">
              <a:fgClr>
                <a:srgbClr val="00B0F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 dirty="0"/>
            </a:p>
          </p:txBody>
        </p:sp>
        <p:grpSp>
          <p:nvGrpSpPr>
            <p:cNvPr id="7" name="グループ化 6"/>
            <p:cNvGrpSpPr/>
            <p:nvPr userDrawn="1"/>
          </p:nvGrpSpPr>
          <p:grpSpPr>
            <a:xfrm>
              <a:off x="107776" y="239713"/>
              <a:ext cx="11161241" cy="14738373"/>
              <a:chOff x="107776" y="239713"/>
              <a:chExt cx="11161241" cy="14738373"/>
            </a:xfrm>
          </p:grpSpPr>
          <p:sp>
            <p:nvSpPr>
              <p:cNvPr id="186" name="下矢印 5"/>
              <p:cNvSpPr>
                <a:spLocks noChangeArrowheads="1"/>
              </p:cNvSpPr>
              <p:nvPr userDrawn="1"/>
            </p:nvSpPr>
            <p:spPr bwMode="auto">
              <a:xfrm>
                <a:off x="6673850" y="812800"/>
                <a:ext cx="258763" cy="361950"/>
              </a:xfrm>
              <a:prstGeom prst="downArrow">
                <a:avLst>
                  <a:gd name="adj1" fmla="val 50000"/>
                  <a:gd name="adj2" fmla="val 49994"/>
                </a:avLst>
              </a:prstGeom>
              <a:solidFill>
                <a:srgbClr val="FF00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defTabSz="1474788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defTabSz="1474788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defTabSz="1474788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defTabSz="1474788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defTabSz="1474788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defTabSz="14747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defTabSz="14747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defTabSz="14747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defTabSz="1474788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hangingPunct="1">
                  <a:defRPr/>
                </a:pPr>
                <a:endParaRPr lang="ja-JP" altLang="en-US"/>
              </a:p>
            </p:txBody>
          </p:sp>
          <p:sp>
            <p:nvSpPr>
              <p:cNvPr id="187" name="テキスト ボックス 23"/>
              <p:cNvSpPr txBox="1">
                <a:spLocks noChangeArrowheads="1"/>
              </p:cNvSpPr>
              <p:nvPr userDrawn="1"/>
            </p:nvSpPr>
            <p:spPr bwMode="auto">
              <a:xfrm>
                <a:off x="3367088" y="239713"/>
                <a:ext cx="7416800" cy="64611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>
                <a:lvl1pPr algn="ctr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742950" indent="-285750" algn="ctr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marL="1143000" indent="-228600" algn="ctr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marL="1600200" indent="-228600" algn="ctr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marL="2057400" indent="-228600" algn="ctr" eaLnBrk="0" hangingPunct="0"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9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l" eaLnBrk="1" hangingPunct="1">
                  <a:defRPr/>
                </a:pPr>
                <a:r>
                  <a:rPr lang="ja-JP" altLang="en-US" sz="1800" dirty="0"/>
                  <a:t>デザインが完成しましたら、スライドマスターを表示させ、</a:t>
                </a:r>
                <a:endParaRPr lang="en-US" altLang="ja-JP" sz="1800" dirty="0"/>
              </a:p>
              <a:p>
                <a:pPr algn="l" eaLnBrk="1" hangingPunct="1">
                  <a:defRPr/>
                </a:pPr>
                <a:r>
                  <a:rPr lang="ja-JP" altLang="en-US" sz="1800" dirty="0"/>
                  <a:t>このコメントを含む</a:t>
                </a:r>
                <a:r>
                  <a:rPr lang="en-US" altLang="ja-JP" sz="1800" dirty="0"/>
                  <a:t>【</a:t>
                </a:r>
                <a:r>
                  <a:rPr lang="ja-JP" altLang="en-US" sz="1800" dirty="0"/>
                  <a:t>グループ</a:t>
                </a:r>
                <a:r>
                  <a:rPr lang="en-US" altLang="ja-JP" sz="1800" dirty="0"/>
                  <a:t>】</a:t>
                </a:r>
                <a:r>
                  <a:rPr lang="ja-JP" altLang="en-US" sz="1800" dirty="0"/>
                  <a:t>を全て削除してからＰＤＦ化をお願いします。</a:t>
                </a:r>
              </a:p>
            </p:txBody>
          </p:sp>
          <p:sp>
            <p:nvSpPr>
              <p:cNvPr id="188" name="Text Box 61"/>
              <p:cNvSpPr txBox="1">
                <a:spLocks noChangeArrowheads="1"/>
              </p:cNvSpPr>
              <p:nvPr userDrawn="1"/>
            </p:nvSpPr>
            <p:spPr bwMode="auto">
              <a:xfrm>
                <a:off x="4217342" y="14050986"/>
                <a:ext cx="2971800" cy="762000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FF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 anchor="ctr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>
                  <a:spcBef>
                    <a:spcPts val="400"/>
                  </a:spcBef>
                  <a:defRPr/>
                </a:pPr>
                <a:r>
                  <a:rPr lang="ja-JP" altLang="en-US" sz="1400" dirty="0"/>
                  <a:t>　この</a:t>
                </a:r>
                <a:r>
                  <a:rPr lang="ja-JP" altLang="en-US" sz="1400" dirty="0">
                    <a:solidFill>
                      <a:srgbClr val="FF0000"/>
                    </a:solidFill>
                  </a:rPr>
                  <a:t>赤線</a:t>
                </a:r>
                <a:r>
                  <a:rPr lang="ja-JP" altLang="en-US" sz="1400" dirty="0"/>
                  <a:t>が、断ち切り線です。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この線にて断裁し、実際の仕上がり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サイズとなります。</a:t>
                </a:r>
              </a:p>
            </p:txBody>
          </p:sp>
          <p:sp>
            <p:nvSpPr>
              <p:cNvPr id="189" name="Text Box 63"/>
              <p:cNvSpPr txBox="1">
                <a:spLocks noChangeArrowheads="1"/>
              </p:cNvSpPr>
              <p:nvPr userDrawn="1"/>
            </p:nvSpPr>
            <p:spPr bwMode="auto">
              <a:xfrm>
                <a:off x="8446442" y="14028761"/>
                <a:ext cx="2822575" cy="949325"/>
              </a:xfrm>
              <a:prstGeom prst="rect">
                <a:avLst/>
              </a:prstGeom>
              <a:solidFill>
                <a:srgbClr val="FFFFFF"/>
              </a:solidFill>
              <a:ln w="9525" cap="rnd" algn="ctr">
                <a:solidFill>
                  <a:srgbClr val="0070C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 anchor="ctr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>
                  <a:defRPr/>
                </a:pPr>
                <a:r>
                  <a:rPr lang="ja-JP" altLang="en-US" sz="1400" dirty="0"/>
                  <a:t>　この</a:t>
                </a:r>
                <a:r>
                  <a:rPr lang="ja-JP" altLang="en-US" sz="1400" dirty="0">
                    <a:solidFill>
                      <a:srgbClr val="0070C0"/>
                    </a:solidFill>
                  </a:rPr>
                  <a:t>青線</a:t>
                </a:r>
                <a:r>
                  <a:rPr lang="ja-JP" altLang="en-US" sz="1400" dirty="0"/>
                  <a:t>内に、切れてはいけない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文字等を配置してください。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断裁ズレがあっても安全な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範囲です。</a:t>
                </a:r>
              </a:p>
            </p:txBody>
          </p:sp>
          <p:sp>
            <p:nvSpPr>
              <p:cNvPr id="190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1554163" y="9139238"/>
                <a:ext cx="909637" cy="4179887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>
                  <a:defRPr/>
                </a:pPr>
                <a:r>
                  <a:rPr lang="ja-JP" altLang="en-US" sz="1400" dirty="0"/>
                  <a:t>　この黒線まで、画像や背景の色を付けてください。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（ヌリタシ）</a:t>
                </a:r>
                <a:endParaRPr lang="en-US" altLang="ja-JP" sz="1400" dirty="0"/>
              </a:p>
              <a:p>
                <a:pPr algn="just">
                  <a:defRPr/>
                </a:pPr>
                <a:r>
                  <a:rPr lang="ja-JP" altLang="en-US" sz="1400" dirty="0"/>
                  <a:t>　フチなし印刷（フチが白くならない）が可能です。</a:t>
                </a:r>
              </a:p>
            </p:txBody>
          </p:sp>
          <p:sp>
            <p:nvSpPr>
              <p:cNvPr id="1041" name="Line 66"/>
              <p:cNvSpPr>
                <a:spLocks noChangeShapeType="1"/>
              </p:cNvSpPr>
              <p:nvPr userDrawn="1"/>
            </p:nvSpPr>
            <p:spPr bwMode="auto">
              <a:xfrm>
                <a:off x="2449394" y="10242369"/>
                <a:ext cx="46797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192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4291013" y="1296988"/>
                <a:ext cx="5038725" cy="7842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defRPr/>
                </a:pPr>
                <a:r>
                  <a:rPr lang="ja-JP" altLang="en-US" sz="1800" dirty="0">
                    <a:ea typeface="ＭＳ ゴシック" pitchFamily="49" charset="-128"/>
                  </a:rPr>
                  <a:t>Ａ</a:t>
                </a:r>
                <a:r>
                  <a:rPr lang="en-US" altLang="ja-JP" sz="1800" dirty="0">
                    <a:ea typeface="ＭＳ ゴシック" pitchFamily="49" charset="-128"/>
                  </a:rPr>
                  <a:t>4</a:t>
                </a:r>
                <a:r>
                  <a:rPr lang="ja-JP" altLang="en-US" sz="1800" dirty="0">
                    <a:ea typeface="ＭＳ ゴシック" pitchFamily="49" charset="-128"/>
                  </a:rPr>
                  <a:t>厚紙ＤＭ　フチなし印刷用テンプレート縦</a:t>
                </a:r>
                <a:endParaRPr lang="en-US" altLang="ja-JP" sz="1800" dirty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ja-JP" altLang="en-US" sz="1800" dirty="0">
                    <a:ea typeface="ＭＳ ゴシック" pitchFamily="49" charset="-128"/>
                  </a:rPr>
                  <a:t>　</a:t>
                </a:r>
                <a:r>
                  <a:rPr lang="en-US" altLang="ja-JP" sz="1800" dirty="0">
                    <a:ea typeface="ＭＳ ゴシック" pitchFamily="49" charset="-128"/>
                  </a:rPr>
                  <a:t>【</a:t>
                </a:r>
                <a:r>
                  <a:rPr lang="ja-JP" altLang="en-US" sz="1800" dirty="0">
                    <a:ea typeface="ＭＳ ゴシック" pitchFamily="49" charset="-128"/>
                  </a:rPr>
                  <a:t>宛名面</a:t>
                </a:r>
                <a:r>
                  <a:rPr lang="en-US" altLang="ja-JP" sz="1800" dirty="0">
                    <a:ea typeface="ＭＳ ゴシック" pitchFamily="49" charset="-128"/>
                  </a:rPr>
                  <a:t>】</a:t>
                </a:r>
                <a:endParaRPr lang="ja-JP" altLang="en-US" sz="1800" dirty="0">
                  <a:ea typeface="ＭＳ ゴシック" pitchFamily="49" charset="-128"/>
                </a:endParaRPr>
              </a:p>
            </p:txBody>
          </p:sp>
          <p:cxnSp>
            <p:nvCxnSpPr>
              <p:cNvPr id="1043" name="直線矢印コネクタ 8"/>
              <p:cNvCxnSpPr>
                <a:cxnSpLocks noChangeShapeType="1"/>
              </p:cNvCxnSpPr>
              <p:nvPr userDrawn="1"/>
            </p:nvCxnSpPr>
            <p:spPr bwMode="auto">
              <a:xfrm flipV="1">
                <a:off x="9173599" y="13344377"/>
                <a:ext cx="0" cy="684384"/>
              </a:xfrm>
              <a:prstGeom prst="straightConnector1">
                <a:avLst/>
              </a:prstGeom>
              <a:noFill/>
              <a:ln w="6350" algn="ctr">
                <a:solidFill>
                  <a:srgbClr val="0070C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44" name="直線矢印コネクタ 10"/>
              <p:cNvCxnSpPr>
                <a:cxnSpLocks noChangeShapeType="1"/>
              </p:cNvCxnSpPr>
              <p:nvPr userDrawn="1"/>
            </p:nvCxnSpPr>
            <p:spPr bwMode="auto">
              <a:xfrm flipV="1">
                <a:off x="5284614" y="13430106"/>
                <a:ext cx="0" cy="620880"/>
              </a:xfrm>
              <a:prstGeom prst="straightConnector1">
                <a:avLst/>
              </a:prstGeom>
              <a:noFill/>
              <a:ln w="6350" algn="ctr">
                <a:solidFill>
                  <a:srgbClr val="FF0000"/>
                </a:solidFill>
                <a:round/>
                <a:headE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1047" name="グループ化 3"/>
              <p:cNvGrpSpPr>
                <a:grpSpLocks/>
              </p:cNvGrpSpPr>
              <p:nvPr userDrawn="1"/>
            </p:nvGrpSpPr>
            <p:grpSpPr bwMode="auto">
              <a:xfrm>
                <a:off x="2916238" y="2630488"/>
                <a:ext cx="7773987" cy="10904537"/>
                <a:chOff x="1452249" y="3206425"/>
                <a:chExt cx="7774321" cy="10904209"/>
              </a:xfrm>
            </p:grpSpPr>
            <p:sp>
              <p:nvSpPr>
                <p:cNvPr id="198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31250" y="3384688"/>
                  <a:ext cx="7416319" cy="10547683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/>
                </a:p>
              </p:txBody>
            </p:sp>
            <p:sp>
              <p:nvSpPr>
                <p:cNvPr id="199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0203" y="3314371"/>
                  <a:ext cx="7558413" cy="10688316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/>
                </a:p>
              </p:txBody>
            </p:sp>
            <p:sp>
              <p:nvSpPr>
                <p:cNvPr id="200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249" y="3206425"/>
                  <a:ext cx="7774321" cy="10904209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900"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ja-JP" altLang="en-US"/>
                </a:p>
              </p:txBody>
            </p:sp>
          </p:grpSp>
          <p:sp>
            <p:nvSpPr>
              <p:cNvPr id="106" name="テキスト ボックス 105"/>
              <p:cNvSpPr txBox="1"/>
              <p:nvPr userDrawn="1"/>
            </p:nvSpPr>
            <p:spPr>
              <a:xfrm>
                <a:off x="179785" y="14008793"/>
                <a:ext cx="4032448" cy="8463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ts val="600"/>
                  </a:spcBef>
                </a:pPr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※※Mac</a:t>
                </a:r>
                <a:r>
                  <a:rPr lang="ja-JP" altLang="en-US" sz="1400" dirty="0" err="1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での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操作確認はしておりません。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r>
                  <a:rPr lang="en-US" altLang="ja-JP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※※PC</a:t>
                </a:r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環境によって正しく表示しない場合が</a:t>
                </a:r>
                <a:endParaRPr lang="en-US" altLang="ja-JP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r>
                  <a:rPr lang="ja-JP" altLang="en-US" sz="1400" dirty="0">
                    <a:solidFill>
                      <a:srgbClr val="0070C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　　ございますが、保証はできかねます。</a:t>
                </a:r>
                <a:endParaRPr kumimoji="1" lang="ja-JP" altLang="en-US" sz="1400" dirty="0">
                  <a:solidFill>
                    <a:srgbClr val="0070C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grpSp>
            <p:nvGrpSpPr>
              <p:cNvPr id="105" name="グループ化 104"/>
              <p:cNvGrpSpPr/>
              <p:nvPr userDrawn="1"/>
            </p:nvGrpSpPr>
            <p:grpSpPr>
              <a:xfrm>
                <a:off x="107776" y="1658734"/>
                <a:ext cx="2736305" cy="861968"/>
                <a:chOff x="107776" y="1296566"/>
                <a:chExt cx="2736305" cy="861968"/>
              </a:xfrm>
            </p:grpSpPr>
            <p:sp>
              <p:nvSpPr>
                <p:cNvPr id="107" name="テキスト ボックス 106"/>
                <p:cNvSpPr txBox="1"/>
                <p:nvPr userDrawn="1"/>
              </p:nvSpPr>
              <p:spPr>
                <a:xfrm>
                  <a:off x="183074" y="1368574"/>
                  <a:ext cx="2661007" cy="7899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kumimoji="1" lang="ja-JP" altLang="en-US" sz="1400" dirty="0"/>
                    <a:t>ページ設定をご確認ください。</a:t>
                  </a:r>
                  <a:endParaRPr kumimoji="1" lang="en-US" altLang="ja-JP" sz="14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ja-JP" altLang="en-US" sz="1400" dirty="0"/>
                    <a:t>このテンプレートのページ設定は</a:t>
                  </a:r>
                  <a:endParaRPr kumimoji="1" lang="en-US" altLang="ja-JP" sz="1400" dirty="0"/>
                </a:p>
                <a:p>
                  <a:pPr>
                    <a:spcBef>
                      <a:spcPts val="200"/>
                    </a:spcBef>
                  </a:pPr>
                  <a:r>
                    <a:rPr kumimoji="1" lang="en-US" altLang="ja-JP" sz="1400" b="1" dirty="0">
                      <a:solidFill>
                        <a:srgbClr val="FF0000"/>
                      </a:solidFill>
                    </a:rPr>
                    <a:t>33cm×42cm</a:t>
                  </a:r>
                  <a:r>
                    <a:rPr kumimoji="1" lang="ja-JP" altLang="en-US" sz="1400" dirty="0"/>
                    <a:t>　です。</a:t>
                  </a:r>
                </a:p>
              </p:txBody>
            </p:sp>
            <p:sp>
              <p:nvSpPr>
                <p:cNvPr id="108" name="正方形/長方形 107"/>
                <p:cNvSpPr/>
                <p:nvPr userDrawn="1"/>
              </p:nvSpPr>
              <p:spPr bwMode="auto">
                <a:xfrm>
                  <a:off x="107776" y="1296566"/>
                  <a:ext cx="2661007" cy="861968"/>
                </a:xfrm>
                <a:prstGeom prst="rect">
                  <a:avLst/>
                </a:prstGeom>
                <a:noFill/>
                <a:ln w="6350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</p:grpSp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5D9FE72D-B3F7-4B82-BEEF-52173A45825C}"/>
                </a:ext>
              </a:extLst>
            </p:cNvPr>
            <p:cNvGrpSpPr/>
            <p:nvPr userDrawn="1"/>
          </p:nvGrpSpPr>
          <p:grpSpPr>
            <a:xfrm>
              <a:off x="3109235" y="4256246"/>
              <a:ext cx="4018592" cy="753091"/>
              <a:chOff x="7633477" y="2719202"/>
              <a:chExt cx="4018592" cy="753091"/>
            </a:xfrm>
          </p:grpSpPr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383E6E26-8701-4298-9E34-1CFA60ECC06F}"/>
                  </a:ext>
                </a:extLst>
              </p:cNvPr>
              <p:cNvSpPr txBox="1"/>
              <p:nvPr/>
            </p:nvSpPr>
            <p:spPr>
              <a:xfrm>
                <a:off x="7633477" y="2719202"/>
                <a:ext cx="4018592" cy="753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ts val="1300"/>
                  </a:lnSpc>
                </a:pPr>
                <a:r>
                  <a:rPr kumimoji="1" lang="en-US" altLang="ja-JP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【</a:t>
                </a:r>
                <a:r>
                  <a:rPr kumimoji="1"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差出人・還付先</a:t>
                </a:r>
                <a:r>
                  <a:rPr kumimoji="1" lang="en-US" altLang="ja-JP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】</a:t>
                </a:r>
                <a:r>
                  <a:rPr kumimoji="1"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〇〇〇〇〇〇〇〇　</a:t>
                </a:r>
                <a:r>
                  <a:rPr kumimoji="1" lang="ja-JP" altLang="en-US" sz="1000" dirty="0">
                    <a:latin typeface="+mj-ea"/>
                    <a:ea typeface="+mj-ea"/>
                  </a:rPr>
                  <a:t>　　</a:t>
                </a:r>
                <a:r>
                  <a:rPr kumimoji="1" lang="ja-JP" altLang="en-US" sz="1000" b="1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←規定の情報</a:t>
                </a:r>
                <a:endParaRPr kumimoji="1" lang="en-US" altLang="ja-JP" sz="1000" b="1" dirty="0"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  <a:p>
                <a:pPr algn="l">
                  <a:lnSpc>
                    <a:spcPts val="1300"/>
                  </a:lnSpc>
                </a:pPr>
                <a:r>
                  <a:rPr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〒</a:t>
                </a:r>
                <a:r>
                  <a:rPr lang="en-US" altLang="ja-JP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000-0000</a:t>
                </a:r>
              </a:p>
              <a:p>
                <a:pPr algn="l">
                  <a:lnSpc>
                    <a:spcPts val="1300"/>
                  </a:lnSpc>
                </a:pPr>
                <a:r>
                  <a:rPr kumimoji="1"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○○県○○市○○町○○</a:t>
                </a:r>
                <a:r>
                  <a:rPr kumimoji="1" lang="en-US" altLang="ja-JP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-</a:t>
                </a:r>
                <a:r>
                  <a:rPr kumimoji="1"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</a:t>
                </a:r>
                <a:r>
                  <a:rPr kumimoji="1" lang="en-US" altLang="ja-JP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-</a:t>
                </a:r>
                <a:r>
                  <a:rPr kumimoji="1"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〇〇</a:t>
                </a:r>
                <a:endParaRPr kumimoji="1" lang="en-US" altLang="ja-JP" sz="1000" dirty="0"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  <a:p>
                <a:pPr algn="l">
                  <a:lnSpc>
                    <a:spcPts val="1300"/>
                  </a:lnSpc>
                </a:pPr>
                <a:r>
                  <a:rPr lang="ja-JP" altLang="en-US" sz="1000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株式会社〇〇〇〇〇〇〇〇〇　内</a:t>
                </a:r>
                <a:endParaRPr kumimoji="1" lang="ja-JP" altLang="en-US" sz="1000" dirty="0">
                  <a:latin typeface="ＭＳ Ｐ明朝" panose="02020600040205080304" pitchFamily="18" charset="-128"/>
                  <a:ea typeface="ＭＳ Ｐ明朝" panose="02020600040205080304" pitchFamily="18" charset="-128"/>
                </a:endParaRPr>
              </a:p>
            </p:txBody>
          </p:sp>
          <p:sp>
            <p:nvSpPr>
              <p:cNvPr id="66" name="テキスト ボックス 65">
                <a:extLst>
                  <a:ext uri="{FF2B5EF4-FFF2-40B4-BE49-F238E27FC236}">
                    <a16:creationId xmlns:a16="http://schemas.microsoft.com/office/drawing/2014/main" id="{267DC6EE-F5CE-4FF5-BD72-19E7EB45BD89}"/>
                  </a:ext>
                </a:extLst>
              </p:cNvPr>
              <p:cNvSpPr txBox="1"/>
              <p:nvPr/>
            </p:nvSpPr>
            <p:spPr>
              <a:xfrm>
                <a:off x="9855366" y="3047690"/>
                <a:ext cx="863132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000" b="1" dirty="0">
                    <a:latin typeface="ＭＳ Ｐ明朝" panose="02020600040205080304" pitchFamily="18" charset="-128"/>
                    <a:ea typeface="ＭＳ Ｐ明朝" panose="02020600040205080304" pitchFamily="18" charset="-128"/>
                  </a:rPr>
                  <a:t>←御社情報</a:t>
                </a:r>
              </a:p>
            </p:txBody>
          </p:sp>
          <p:sp>
            <p:nvSpPr>
              <p:cNvPr id="67" name="右中かっこ 66">
                <a:extLst>
                  <a:ext uri="{FF2B5EF4-FFF2-40B4-BE49-F238E27FC236}">
                    <a16:creationId xmlns:a16="http://schemas.microsoft.com/office/drawing/2014/main" id="{92ED1B68-9F70-4A9D-8657-2DD71161F3A9}"/>
                  </a:ext>
                </a:extLst>
              </p:cNvPr>
              <p:cNvSpPr/>
              <p:nvPr/>
            </p:nvSpPr>
            <p:spPr bwMode="auto">
              <a:xfrm>
                <a:off x="9777161" y="2975303"/>
                <a:ext cx="144016" cy="424284"/>
              </a:xfrm>
              <a:prstGeom prst="rightBrace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252100ED-C9D1-401F-BB09-386D932170AE}"/>
                </a:ext>
              </a:extLst>
            </p:cNvPr>
            <p:cNvGrpSpPr/>
            <p:nvPr userDrawn="1"/>
          </p:nvGrpSpPr>
          <p:grpSpPr>
            <a:xfrm>
              <a:off x="6372473" y="3185404"/>
              <a:ext cx="3114675" cy="1403985"/>
              <a:chOff x="1517816" y="2358267"/>
              <a:chExt cx="3114675" cy="1403985"/>
            </a:xfrm>
          </p:grpSpPr>
          <p:sp>
            <p:nvSpPr>
              <p:cNvPr id="69" name="Text Box 103">
                <a:extLst>
                  <a:ext uri="{FF2B5EF4-FFF2-40B4-BE49-F238E27FC236}">
                    <a16:creationId xmlns:a16="http://schemas.microsoft.com/office/drawing/2014/main" id="{5754A5B0-B3C6-49CD-9A63-F898155BAF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17816" y="2377317"/>
                <a:ext cx="3028950" cy="1162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74295" tIns="8890" rIns="74295" bIns="8890" anchor="t" anchorCtr="0" upright="1">
                <a:noAutofit/>
              </a:bodyPr>
              <a:lstStyle/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〒</a:t>
                </a:r>
                <a:r>
                  <a:rPr lang="en-US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***-****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1200"/>
                  </a:spcAft>
                </a:pPr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■■■■■■■■■■■■■■■■■■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indent="1016000" algn="just"/>
                <a:r>
                  <a:rPr lang="ja-JP" sz="10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●●　●● 様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000000</a:t>
                </a:r>
                <a:r>
                  <a:rPr lang="ja-JP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Century" panose="02040604050505020304" pitchFamily="18" charset="0"/>
                    <a:ea typeface="ＭＳ Ｐ明朝" panose="02020600040205080304" pitchFamily="18" charset="-128"/>
                    <a:cs typeface="Times New Roman" panose="02020603050405020304" pitchFamily="18" charset="0"/>
                  </a:rPr>
                  <a:t>　　　　　　　　　　　　　　　　　　　　　　　　　　　■■■■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sz="900" kern="100" dirty="0">
                    <a:solidFill>
                      <a:schemeClr val="tx1">
                        <a:alpha val="30000"/>
                      </a:schemeClr>
                    </a:solidFill>
                    <a:effectLst/>
                    <a:latin typeface="ＭＳ Ｐ明朝" panose="02020600040205080304" pitchFamily="18" charset="-128"/>
                    <a:ea typeface="ＭＳ 明朝" panose="02020609040205080304" pitchFamily="17" charset="-128"/>
                    <a:cs typeface="Times New Roman" panose="02020603050405020304" pitchFamily="18" charset="0"/>
                  </a:rPr>
                  <a:t> </a:t>
                </a:r>
                <a:endParaRPr lang="ja-JP" sz="1050" kern="100" dirty="0">
                  <a:solidFill>
                    <a:schemeClr val="tx1">
                      <a:alpha val="30000"/>
                    </a:schemeClr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正方形/長方形 69">
                <a:extLst>
                  <a:ext uri="{FF2B5EF4-FFF2-40B4-BE49-F238E27FC236}">
                    <a16:creationId xmlns:a16="http://schemas.microsoft.com/office/drawing/2014/main" id="{7082854E-ACB8-4F54-B2A8-A25F5018187B}"/>
                  </a:ext>
                </a:extLst>
              </p:cNvPr>
              <p:cNvSpPr/>
              <p:nvPr/>
            </p:nvSpPr>
            <p:spPr>
              <a:xfrm>
                <a:off x="1536866" y="2358267"/>
                <a:ext cx="3095625" cy="1403985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3083A8A1-C9E4-40A3-A2F7-35432EF8FA8F}"/>
                  </a:ext>
                </a:extLst>
              </p:cNvPr>
              <p:cNvPicPr/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4978" y="3521946"/>
                <a:ext cx="2819400" cy="157480"/>
              </a:xfrm>
              <a:prstGeom prst="rect">
                <a:avLst/>
              </a:prstGeom>
              <a:noFill/>
            </p:spPr>
          </p:pic>
        </p:grpSp>
        <p:sp>
          <p:nvSpPr>
            <p:cNvPr id="72" name="テキスト ボックス 57">
              <a:extLst>
                <a:ext uri="{FF2B5EF4-FFF2-40B4-BE49-F238E27FC236}">
                  <a16:creationId xmlns:a16="http://schemas.microsoft.com/office/drawing/2014/main" id="{BD2E6FCF-0D48-44DA-9351-0859FFF1E82D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6821953" y="4619116"/>
              <a:ext cx="2210906" cy="482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1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defRPr/>
              </a:pPr>
              <a:r>
                <a:rPr lang="ja-JP" altLang="en-US" sz="2400" dirty="0">
                  <a:solidFill>
                    <a:srgbClr val="FF0000"/>
                  </a:solidFill>
                </a:rPr>
                <a:t>使用不可領域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eaLnBrk="0" fontAlgn="base" hangingPunct="0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4F8B3EC-767C-03AC-5BE7-03E1C0939F7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" y="532369"/>
            <a:ext cx="9705975" cy="14344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7B591409-7770-4BEA-8F07-A0CD5888FCE2}"/>
              </a:ext>
            </a:extLst>
          </p:cNvPr>
          <p:cNvGrpSpPr/>
          <p:nvPr/>
        </p:nvGrpSpPr>
        <p:grpSpPr>
          <a:xfrm>
            <a:off x="3204121" y="2927863"/>
            <a:ext cx="990060" cy="1297940"/>
            <a:chOff x="7483271" y="3762252"/>
            <a:chExt cx="990060" cy="1297940"/>
          </a:xfrm>
        </p:grpSpPr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7FC23EF6-2311-42CA-80AC-A38E080346F0}"/>
                </a:ext>
              </a:extLst>
            </p:cNvPr>
            <p:cNvCxnSpPr/>
            <p:nvPr/>
          </p:nvCxnSpPr>
          <p:spPr bwMode="auto">
            <a:xfrm>
              <a:off x="7558637" y="4050284"/>
              <a:ext cx="839329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4AB5D7AE-F2A2-411C-8EA2-AE56F52939D9}"/>
                </a:ext>
              </a:extLst>
            </p:cNvPr>
            <p:cNvGrpSpPr/>
            <p:nvPr/>
          </p:nvGrpSpPr>
          <p:grpSpPr>
            <a:xfrm>
              <a:off x="7483271" y="3762252"/>
              <a:ext cx="990060" cy="1297940"/>
              <a:chOff x="7483271" y="3762252"/>
              <a:chExt cx="990060" cy="1297940"/>
            </a:xfrm>
          </p:grpSpPr>
          <p:sp>
            <p:nvSpPr>
              <p:cNvPr id="18" name="円/楕円 1">
                <a:extLst>
                  <a:ext uri="{FF2B5EF4-FFF2-40B4-BE49-F238E27FC236}">
                    <a16:creationId xmlns:a16="http://schemas.microsoft.com/office/drawing/2014/main" id="{6279865E-32C9-4299-9E26-9F8B010C49A8}"/>
                  </a:ext>
                </a:extLst>
              </p:cNvPr>
              <p:cNvSpPr/>
              <p:nvPr/>
            </p:nvSpPr>
            <p:spPr bwMode="auto">
              <a:xfrm>
                <a:off x="7528301" y="3762252"/>
                <a:ext cx="900000" cy="900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18000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1474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ja-JP" altLang="en-US" sz="14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rPr>
                  <a:t>料金後納</a:t>
                </a: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FEA39F24-7E7A-408A-9442-9FECA3E22A5F}"/>
                  </a:ext>
                </a:extLst>
              </p:cNvPr>
              <p:cNvSpPr txBox="1"/>
              <p:nvPr/>
            </p:nvSpPr>
            <p:spPr>
              <a:xfrm>
                <a:off x="7483271" y="4772045"/>
                <a:ext cx="990060" cy="288147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lIns="0" tIns="36000" rIns="0" bIns="36000" rtlCol="0">
                <a:spAutoFit/>
              </a:bodyPr>
              <a:lstStyle/>
              <a:p>
                <a:pPr algn="ctr"/>
                <a:r>
                  <a:rPr kumimoji="1" lang="ja-JP" altLang="en-US" sz="1400" dirty="0"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ゆうメール</a:t>
                </a:r>
              </a:p>
            </p:txBody>
          </p:sp>
        </p:grpSp>
      </p:grpSp>
      <p:pic>
        <p:nvPicPr>
          <p:cNvPr id="3" name="図 2">
            <a:extLst>
              <a:ext uri="{FF2B5EF4-FFF2-40B4-BE49-F238E27FC236}">
                <a16:creationId xmlns:a16="http://schemas.microsoft.com/office/drawing/2014/main" id="{96FFEA95-480D-2150-BEAC-46322336F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51" y="360462"/>
            <a:ext cx="1943100" cy="381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5</Words>
  <Application>Microsoft Office PowerPoint</Application>
  <PresentationFormat>ユーザー設定</PresentationFormat>
  <Paragraphs>3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ＭＳ Ｐゴシック</vt:lpstr>
      <vt:lpstr>ＭＳ Ｐ明朝</vt:lpstr>
      <vt:lpstr>メイリオ</vt:lpstr>
      <vt:lpstr>Arial</vt:lpstr>
      <vt:lpstr>Calibri</vt:lpstr>
      <vt:lpstr>Century</vt:lpstr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DM本舗</dc:creator>
  <cp:lastModifiedBy>murosono</cp:lastModifiedBy>
  <cp:revision>69</cp:revision>
  <dcterms:created xsi:type="dcterms:W3CDTF">2011-09-10T02:34:56Z</dcterms:created>
  <dcterms:modified xsi:type="dcterms:W3CDTF">2024-02-13T07:01:47Z</dcterms:modified>
</cp:coreProperties>
</file>