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0" r:id="rId2"/>
  </p:sldMasterIdLst>
  <p:notesMasterIdLst>
    <p:notesMasterId r:id="rId5"/>
  </p:notesMasterIdLst>
  <p:sldIdLst>
    <p:sldId id="256" r:id="rId3"/>
    <p:sldId id="257" r:id="rId4"/>
  </p:sldIdLst>
  <p:sldSz cx="11880850" cy="15122525"/>
  <p:notesSz cx="8794750" cy="12646025"/>
  <p:defaultTextStyle>
    <a:defPPr>
      <a:defRPr lang="ja-JP"/>
    </a:defPPr>
    <a:lvl1pPr algn="ctr" rtl="0" fontAlgn="base">
      <a:spcBef>
        <a:spcPct val="0"/>
      </a:spcBef>
      <a:spcAft>
        <a:spcPct val="0"/>
      </a:spcAft>
      <a:defRPr kumimoji="1" sz="29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kumimoji="1" sz="29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kumimoji="1" sz="29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kumimoji="1" sz="29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kumimoji="1" sz="29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5pPr>
    <a:lvl6pPr marL="2286000" algn="l" defTabSz="914400" rtl="0" eaLnBrk="1" latinLnBrk="0" hangingPunct="1">
      <a:defRPr kumimoji="1" sz="29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6pPr>
    <a:lvl7pPr marL="2743200" algn="l" defTabSz="914400" rtl="0" eaLnBrk="1" latinLnBrk="0" hangingPunct="1">
      <a:defRPr kumimoji="1" sz="29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7pPr>
    <a:lvl8pPr marL="3200400" algn="l" defTabSz="914400" rtl="0" eaLnBrk="1" latinLnBrk="0" hangingPunct="1">
      <a:defRPr kumimoji="1" sz="29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8pPr>
    <a:lvl9pPr marL="3657600" algn="l" defTabSz="914400" rtl="0" eaLnBrk="1" latinLnBrk="0" hangingPunct="1">
      <a:defRPr kumimoji="1" sz="29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既定のセクション" id="{63382190-22A4-428C-AFF7-B1DFBF58A22D}">
          <p14:sldIdLst>
            <p14:sldId id="256"/>
            <p14:sldId id="257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4763">
          <p15:clr>
            <a:srgbClr val="A4A3A4"/>
          </p15:clr>
        </p15:guide>
        <p15:guide id="2" pos="3742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983">
          <p15:clr>
            <a:srgbClr val="A4A3A4"/>
          </p15:clr>
        </p15:guide>
        <p15:guide id="2" pos="277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77" autoAdjust="0"/>
    <p:restoredTop sz="94606" autoAdjust="0"/>
  </p:normalViewPr>
  <p:slideViewPr>
    <p:cSldViewPr showGuides="1">
      <p:cViewPr varScale="1">
        <p:scale>
          <a:sx n="50" d="100"/>
          <a:sy n="50" d="100"/>
        </p:scale>
        <p:origin x="2844" y="72"/>
      </p:cViewPr>
      <p:guideLst>
        <p:guide orient="horz" pos="4763"/>
        <p:guide pos="374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63" d="100"/>
          <a:sy n="63" d="100"/>
        </p:scale>
        <p:origin x="-4032" y="-126"/>
      </p:cViewPr>
      <p:guideLst>
        <p:guide orient="horz" pos="3983"/>
        <p:guide pos="277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811588" cy="6318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4981575" y="0"/>
            <a:ext cx="3811588" cy="6318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C41C71C-0F17-46EB-AF5D-1420804510AF}" type="datetimeFigureOut">
              <a:rPr kumimoji="1" lang="ja-JP" altLang="en-US" smtClean="0"/>
              <a:t>2024/2/13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2535238" y="947738"/>
            <a:ext cx="3724275" cy="4743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879475" y="6007100"/>
            <a:ext cx="7035800" cy="569118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12011025"/>
            <a:ext cx="3811588" cy="6334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4981575" y="12011025"/>
            <a:ext cx="3811588" cy="6334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053E307-DB69-4ED8-AD8B-C31FB5CCD44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429196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2535238" y="947738"/>
            <a:ext cx="3724275" cy="4743450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053E307-DB69-4ED8-AD8B-C31FB5CCD44F}" type="slidenum">
              <a:rPr kumimoji="1" lang="ja-JP" altLang="en-US" smtClean="0"/>
              <a:t>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826987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672310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09810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7" name="グループ化 66"/>
          <p:cNvGrpSpPr/>
          <p:nvPr userDrawn="1"/>
        </p:nvGrpSpPr>
        <p:grpSpPr>
          <a:xfrm>
            <a:off x="6047013" y="2269529"/>
            <a:ext cx="935037" cy="360362"/>
            <a:chOff x="4872140" y="2269529"/>
            <a:chExt cx="935037" cy="360362"/>
          </a:xfrm>
        </p:grpSpPr>
        <p:sp>
          <p:nvSpPr>
            <p:cNvPr id="68" name="Line 49"/>
            <p:cNvSpPr>
              <a:spLocks noChangeShapeType="1"/>
            </p:cNvSpPr>
            <p:nvPr userDrawn="1"/>
          </p:nvSpPr>
          <p:spPr bwMode="auto">
            <a:xfrm>
              <a:off x="5339658" y="2269529"/>
              <a:ext cx="0" cy="360362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69" name="Line 50"/>
            <p:cNvSpPr>
              <a:spLocks noChangeShapeType="1"/>
            </p:cNvSpPr>
            <p:nvPr userDrawn="1"/>
          </p:nvSpPr>
          <p:spPr bwMode="auto">
            <a:xfrm>
              <a:off x="4872140" y="2471141"/>
              <a:ext cx="935037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</p:grpSp>
      <p:grpSp>
        <p:nvGrpSpPr>
          <p:cNvPr id="70" name="グループ化 69"/>
          <p:cNvGrpSpPr/>
          <p:nvPr userDrawn="1"/>
        </p:nvGrpSpPr>
        <p:grpSpPr>
          <a:xfrm>
            <a:off x="6048374" y="13534429"/>
            <a:ext cx="935037" cy="360362"/>
            <a:chOff x="4873502" y="13534429"/>
            <a:chExt cx="935037" cy="360362"/>
          </a:xfrm>
        </p:grpSpPr>
        <p:sp>
          <p:nvSpPr>
            <p:cNvPr id="71" name="Line 52"/>
            <p:cNvSpPr>
              <a:spLocks noChangeShapeType="1"/>
            </p:cNvSpPr>
            <p:nvPr userDrawn="1"/>
          </p:nvSpPr>
          <p:spPr bwMode="auto">
            <a:xfrm>
              <a:off x="5341020" y="13534429"/>
              <a:ext cx="0" cy="360362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72" name="Line 53"/>
            <p:cNvSpPr>
              <a:spLocks noChangeShapeType="1"/>
            </p:cNvSpPr>
            <p:nvPr userDrawn="1"/>
          </p:nvSpPr>
          <p:spPr bwMode="auto">
            <a:xfrm>
              <a:off x="4873502" y="13702704"/>
              <a:ext cx="935037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</p:grpSp>
      <p:grpSp>
        <p:nvGrpSpPr>
          <p:cNvPr id="73" name="グループ化 72"/>
          <p:cNvGrpSpPr/>
          <p:nvPr userDrawn="1"/>
        </p:nvGrpSpPr>
        <p:grpSpPr>
          <a:xfrm>
            <a:off x="2268662" y="7615183"/>
            <a:ext cx="358775" cy="935037"/>
            <a:chOff x="1093790" y="7615183"/>
            <a:chExt cx="358775" cy="935037"/>
          </a:xfrm>
        </p:grpSpPr>
        <p:sp>
          <p:nvSpPr>
            <p:cNvPr id="74" name="Line 54"/>
            <p:cNvSpPr>
              <a:spLocks noChangeShapeType="1"/>
            </p:cNvSpPr>
            <p:nvPr userDrawn="1"/>
          </p:nvSpPr>
          <p:spPr bwMode="auto">
            <a:xfrm>
              <a:off x="1093790" y="8061269"/>
              <a:ext cx="358775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75" name="Line 55"/>
            <p:cNvSpPr>
              <a:spLocks noChangeShapeType="1"/>
            </p:cNvSpPr>
            <p:nvPr userDrawn="1"/>
          </p:nvSpPr>
          <p:spPr bwMode="auto">
            <a:xfrm>
              <a:off x="1273177" y="7615183"/>
              <a:ext cx="0" cy="935037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</p:grpSp>
      <p:grpSp>
        <p:nvGrpSpPr>
          <p:cNvPr id="76" name="グループ化 75"/>
          <p:cNvGrpSpPr/>
          <p:nvPr userDrawn="1"/>
        </p:nvGrpSpPr>
        <p:grpSpPr>
          <a:xfrm>
            <a:off x="10404599" y="7614469"/>
            <a:ext cx="358775" cy="935037"/>
            <a:chOff x="9229727" y="7614468"/>
            <a:chExt cx="358775" cy="935037"/>
          </a:xfrm>
        </p:grpSpPr>
        <p:sp>
          <p:nvSpPr>
            <p:cNvPr id="77" name="Line 58"/>
            <p:cNvSpPr>
              <a:spLocks noChangeShapeType="1"/>
            </p:cNvSpPr>
            <p:nvPr userDrawn="1"/>
          </p:nvSpPr>
          <p:spPr bwMode="auto">
            <a:xfrm>
              <a:off x="9229727" y="8062142"/>
              <a:ext cx="358775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78" name="Line 59"/>
            <p:cNvSpPr>
              <a:spLocks noChangeShapeType="1"/>
            </p:cNvSpPr>
            <p:nvPr userDrawn="1"/>
          </p:nvSpPr>
          <p:spPr bwMode="auto">
            <a:xfrm>
              <a:off x="9409114" y="7614468"/>
              <a:ext cx="0" cy="935037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</p:grpSp>
      <p:grpSp>
        <p:nvGrpSpPr>
          <p:cNvPr id="95" name="グループ化 94"/>
          <p:cNvGrpSpPr/>
          <p:nvPr userDrawn="1"/>
        </p:nvGrpSpPr>
        <p:grpSpPr>
          <a:xfrm rot="16200000">
            <a:off x="10295245" y="2267937"/>
            <a:ext cx="468313" cy="468313"/>
            <a:chOff x="8011319" y="6244804"/>
            <a:chExt cx="468313" cy="468313"/>
          </a:xfrm>
        </p:grpSpPr>
        <p:sp>
          <p:nvSpPr>
            <p:cNvPr id="96" name="Line 150"/>
            <p:cNvSpPr>
              <a:spLocks noChangeShapeType="1"/>
            </p:cNvSpPr>
            <p:nvPr userDrawn="1"/>
          </p:nvSpPr>
          <p:spPr bwMode="auto">
            <a:xfrm rot="16200000">
              <a:off x="7831139" y="6532936"/>
              <a:ext cx="360363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97" name="Line 151"/>
            <p:cNvSpPr>
              <a:spLocks noChangeShapeType="1"/>
            </p:cNvSpPr>
            <p:nvPr userDrawn="1"/>
          </p:nvSpPr>
          <p:spPr bwMode="auto">
            <a:xfrm rot="16200000">
              <a:off x="8245476" y="6118598"/>
              <a:ext cx="0" cy="468313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98" name="Line 152"/>
            <p:cNvSpPr>
              <a:spLocks noChangeShapeType="1"/>
            </p:cNvSpPr>
            <p:nvPr userDrawn="1"/>
          </p:nvSpPr>
          <p:spPr bwMode="auto">
            <a:xfrm rot="16200000">
              <a:off x="8297864" y="6064623"/>
              <a:ext cx="0" cy="360363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99" name="Line 153"/>
            <p:cNvSpPr>
              <a:spLocks noChangeShapeType="1"/>
            </p:cNvSpPr>
            <p:nvPr userDrawn="1"/>
          </p:nvSpPr>
          <p:spPr bwMode="auto">
            <a:xfrm rot="16200000">
              <a:off x="7883526" y="6478961"/>
              <a:ext cx="468313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</p:grpSp>
      <p:grpSp>
        <p:nvGrpSpPr>
          <p:cNvPr id="100" name="グループ化 99"/>
          <p:cNvGrpSpPr/>
          <p:nvPr userDrawn="1"/>
        </p:nvGrpSpPr>
        <p:grpSpPr>
          <a:xfrm rot="10800000">
            <a:off x="2265504" y="2267937"/>
            <a:ext cx="468313" cy="468313"/>
            <a:chOff x="8011319" y="6244804"/>
            <a:chExt cx="468313" cy="468313"/>
          </a:xfrm>
        </p:grpSpPr>
        <p:sp>
          <p:nvSpPr>
            <p:cNvPr id="101" name="Line 150"/>
            <p:cNvSpPr>
              <a:spLocks noChangeShapeType="1"/>
            </p:cNvSpPr>
            <p:nvPr userDrawn="1"/>
          </p:nvSpPr>
          <p:spPr bwMode="auto">
            <a:xfrm rot="16200000">
              <a:off x="7831139" y="6532936"/>
              <a:ext cx="360363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102" name="Line 151"/>
            <p:cNvSpPr>
              <a:spLocks noChangeShapeType="1"/>
            </p:cNvSpPr>
            <p:nvPr userDrawn="1"/>
          </p:nvSpPr>
          <p:spPr bwMode="auto">
            <a:xfrm rot="16200000">
              <a:off x="8245476" y="6118598"/>
              <a:ext cx="0" cy="468313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103" name="Line 152"/>
            <p:cNvSpPr>
              <a:spLocks noChangeShapeType="1"/>
            </p:cNvSpPr>
            <p:nvPr userDrawn="1"/>
          </p:nvSpPr>
          <p:spPr bwMode="auto">
            <a:xfrm rot="16200000">
              <a:off x="8297864" y="6064623"/>
              <a:ext cx="0" cy="360363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104" name="Line 153"/>
            <p:cNvSpPr>
              <a:spLocks noChangeShapeType="1"/>
            </p:cNvSpPr>
            <p:nvPr userDrawn="1"/>
          </p:nvSpPr>
          <p:spPr bwMode="auto">
            <a:xfrm rot="16200000">
              <a:off x="7883526" y="6478961"/>
              <a:ext cx="468313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</p:grpSp>
      <p:grpSp>
        <p:nvGrpSpPr>
          <p:cNvPr id="105" name="グループ化 104"/>
          <p:cNvGrpSpPr/>
          <p:nvPr userDrawn="1"/>
        </p:nvGrpSpPr>
        <p:grpSpPr>
          <a:xfrm rot="5400000">
            <a:off x="2266824" y="13429153"/>
            <a:ext cx="468313" cy="468313"/>
            <a:chOff x="8011319" y="6244804"/>
            <a:chExt cx="468313" cy="468313"/>
          </a:xfrm>
        </p:grpSpPr>
        <p:sp>
          <p:nvSpPr>
            <p:cNvPr id="106" name="Line 150"/>
            <p:cNvSpPr>
              <a:spLocks noChangeShapeType="1"/>
            </p:cNvSpPr>
            <p:nvPr userDrawn="1"/>
          </p:nvSpPr>
          <p:spPr bwMode="auto">
            <a:xfrm rot="16200000">
              <a:off x="7831139" y="6532936"/>
              <a:ext cx="360363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107" name="Line 151"/>
            <p:cNvSpPr>
              <a:spLocks noChangeShapeType="1"/>
            </p:cNvSpPr>
            <p:nvPr userDrawn="1"/>
          </p:nvSpPr>
          <p:spPr bwMode="auto">
            <a:xfrm rot="16200000">
              <a:off x="8245476" y="6118598"/>
              <a:ext cx="0" cy="468313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108" name="Line 152"/>
            <p:cNvSpPr>
              <a:spLocks noChangeShapeType="1"/>
            </p:cNvSpPr>
            <p:nvPr userDrawn="1"/>
          </p:nvSpPr>
          <p:spPr bwMode="auto">
            <a:xfrm rot="16200000">
              <a:off x="8297864" y="6064623"/>
              <a:ext cx="0" cy="360363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109" name="Line 153"/>
            <p:cNvSpPr>
              <a:spLocks noChangeShapeType="1"/>
            </p:cNvSpPr>
            <p:nvPr userDrawn="1"/>
          </p:nvSpPr>
          <p:spPr bwMode="auto">
            <a:xfrm rot="16200000">
              <a:off x="7883526" y="6478961"/>
              <a:ext cx="468313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</p:grpSp>
      <p:grpSp>
        <p:nvGrpSpPr>
          <p:cNvPr id="110" name="グループ化 109"/>
          <p:cNvGrpSpPr/>
          <p:nvPr userDrawn="1"/>
        </p:nvGrpSpPr>
        <p:grpSpPr>
          <a:xfrm>
            <a:off x="10296648" y="13427724"/>
            <a:ext cx="468313" cy="468313"/>
            <a:chOff x="8011319" y="6244804"/>
            <a:chExt cx="468313" cy="468313"/>
          </a:xfrm>
        </p:grpSpPr>
        <p:sp>
          <p:nvSpPr>
            <p:cNvPr id="111" name="Line 150"/>
            <p:cNvSpPr>
              <a:spLocks noChangeShapeType="1"/>
            </p:cNvSpPr>
            <p:nvPr userDrawn="1"/>
          </p:nvSpPr>
          <p:spPr bwMode="auto">
            <a:xfrm rot="16200000">
              <a:off x="7831139" y="6532936"/>
              <a:ext cx="360363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112" name="Line 151"/>
            <p:cNvSpPr>
              <a:spLocks noChangeShapeType="1"/>
            </p:cNvSpPr>
            <p:nvPr userDrawn="1"/>
          </p:nvSpPr>
          <p:spPr bwMode="auto">
            <a:xfrm rot="16200000">
              <a:off x="8245476" y="6118598"/>
              <a:ext cx="0" cy="468313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113" name="Line 152"/>
            <p:cNvSpPr>
              <a:spLocks noChangeShapeType="1"/>
            </p:cNvSpPr>
            <p:nvPr userDrawn="1"/>
          </p:nvSpPr>
          <p:spPr bwMode="auto">
            <a:xfrm rot="16200000">
              <a:off x="8297864" y="6064623"/>
              <a:ext cx="0" cy="360363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114" name="Line 153"/>
            <p:cNvSpPr>
              <a:spLocks noChangeShapeType="1"/>
            </p:cNvSpPr>
            <p:nvPr userDrawn="1"/>
          </p:nvSpPr>
          <p:spPr bwMode="auto">
            <a:xfrm rot="16200000">
              <a:off x="7883526" y="6478961"/>
              <a:ext cx="468313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</p:grpSp>
      <p:pic>
        <p:nvPicPr>
          <p:cNvPr id="115" name="図 114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5708" y="378142"/>
            <a:ext cx="1005757" cy="768033"/>
          </a:xfrm>
          <a:prstGeom prst="rect">
            <a:avLst/>
          </a:prstGeom>
        </p:spPr>
      </p:pic>
      <p:grpSp>
        <p:nvGrpSpPr>
          <p:cNvPr id="2" name="グループ化 1"/>
          <p:cNvGrpSpPr/>
          <p:nvPr userDrawn="1"/>
        </p:nvGrpSpPr>
        <p:grpSpPr>
          <a:xfrm>
            <a:off x="108084" y="239713"/>
            <a:ext cx="11016917" cy="14738373"/>
            <a:chOff x="108084" y="239713"/>
            <a:chExt cx="11016917" cy="14738373"/>
          </a:xfrm>
        </p:grpSpPr>
        <p:grpSp>
          <p:nvGrpSpPr>
            <p:cNvPr id="5" name="グループ化 4"/>
            <p:cNvGrpSpPr/>
            <p:nvPr userDrawn="1"/>
          </p:nvGrpSpPr>
          <p:grpSpPr>
            <a:xfrm>
              <a:off x="108084" y="239713"/>
              <a:ext cx="11016917" cy="14738373"/>
              <a:chOff x="108084" y="239713"/>
              <a:chExt cx="11016917" cy="14738373"/>
            </a:xfrm>
          </p:grpSpPr>
          <p:grpSp>
            <p:nvGrpSpPr>
              <p:cNvPr id="84" name="グループ化 3"/>
              <p:cNvGrpSpPr>
                <a:grpSpLocks/>
              </p:cNvGrpSpPr>
              <p:nvPr userDrawn="1"/>
            </p:nvGrpSpPr>
            <p:grpSpPr bwMode="auto">
              <a:xfrm>
                <a:off x="2627749" y="2630018"/>
                <a:ext cx="7773653" cy="10904865"/>
                <a:chOff x="1452563" y="3205955"/>
                <a:chExt cx="7773987" cy="10904538"/>
              </a:xfrm>
            </p:grpSpPr>
            <p:sp>
              <p:nvSpPr>
                <p:cNvPr id="85" name="Rectangle 9"/>
                <p:cNvSpPr>
                  <a:spLocks noChangeArrowheads="1"/>
                </p:cNvSpPr>
                <p:nvPr userDrawn="1"/>
              </p:nvSpPr>
              <p:spPr bwMode="auto">
                <a:xfrm>
                  <a:off x="1631397" y="3384383"/>
                  <a:ext cx="7416319" cy="10547683"/>
                </a:xfrm>
                <a:prstGeom prst="rect">
                  <a:avLst/>
                </a:prstGeom>
                <a:noFill/>
                <a:ln w="6350" cap="rnd">
                  <a:solidFill>
                    <a:srgbClr val="0070C0"/>
                  </a:solidFill>
                  <a:prstDash val="sysDot"/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algn="ctr"/>
                  <a:endParaRPr lang="ja-JP" altLang="en-US"/>
                </a:p>
              </p:txBody>
            </p:sp>
            <p:sp>
              <p:nvSpPr>
                <p:cNvPr id="86" name="Rectangle 10"/>
                <p:cNvSpPr>
                  <a:spLocks noChangeArrowheads="1"/>
                </p:cNvSpPr>
                <p:nvPr userDrawn="1"/>
              </p:nvSpPr>
              <p:spPr bwMode="auto">
                <a:xfrm>
                  <a:off x="1560513" y="3313905"/>
                  <a:ext cx="7558087" cy="10688638"/>
                </a:xfrm>
                <a:prstGeom prst="rect">
                  <a:avLst/>
                </a:prstGeom>
                <a:noFill/>
                <a:ln w="6350">
                  <a:solidFill>
                    <a:srgbClr val="FF0000"/>
                  </a:solidFill>
                  <a:prstDash val="sysDot"/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algn="ctr"/>
                  <a:endParaRPr lang="ja-JP" altLang="en-US"/>
                </a:p>
              </p:txBody>
            </p:sp>
            <p:sp>
              <p:nvSpPr>
                <p:cNvPr id="87" name="Rectangle 11"/>
                <p:cNvSpPr>
                  <a:spLocks noChangeArrowheads="1"/>
                </p:cNvSpPr>
                <p:nvPr userDrawn="1"/>
              </p:nvSpPr>
              <p:spPr bwMode="auto">
                <a:xfrm>
                  <a:off x="1452563" y="3205955"/>
                  <a:ext cx="7773987" cy="10904538"/>
                </a:xfrm>
                <a:prstGeom prst="rect">
                  <a:avLst/>
                </a:prstGeom>
                <a:noFill/>
                <a:ln w="6350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algn="ctr"/>
                  <a:endParaRPr lang="ja-JP" altLang="en-US"/>
                </a:p>
              </p:txBody>
            </p:sp>
          </p:grpSp>
          <p:grpSp>
            <p:nvGrpSpPr>
              <p:cNvPr id="4" name="グループ化 3"/>
              <p:cNvGrpSpPr/>
              <p:nvPr userDrawn="1"/>
            </p:nvGrpSpPr>
            <p:grpSpPr>
              <a:xfrm>
                <a:off x="108084" y="239713"/>
                <a:ext cx="11016917" cy="14738373"/>
                <a:chOff x="108084" y="239713"/>
                <a:chExt cx="11016917" cy="14738373"/>
              </a:xfrm>
            </p:grpSpPr>
            <p:sp>
              <p:nvSpPr>
                <p:cNvPr id="88" name="Text Box 61"/>
                <p:cNvSpPr txBox="1">
                  <a:spLocks noChangeArrowheads="1"/>
                </p:cNvSpPr>
                <p:nvPr userDrawn="1"/>
              </p:nvSpPr>
              <p:spPr bwMode="auto">
                <a:xfrm>
                  <a:off x="4073326" y="14052637"/>
                  <a:ext cx="2971800" cy="762000"/>
                </a:xfrm>
                <a:prstGeom prst="rect">
                  <a:avLst/>
                </a:prstGeom>
                <a:solidFill>
                  <a:srgbClr val="FFFFFF"/>
                </a:solidFill>
                <a:ln w="9525" cap="rnd" algn="ctr">
                  <a:solidFill>
                    <a:srgbClr val="FF0000"/>
                  </a:solidFill>
                  <a:prstDash val="solid"/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lIns="74295" tIns="8890" rIns="74295" bIns="8890"/>
                <a:lstStyle>
                  <a:lvl1pPr algn="l" defTabSz="1474788"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pitchFamily="50" charset="-128"/>
                    </a:defRPr>
                  </a:lvl1pPr>
                  <a:lvl2pPr algn="l" defTabSz="1474788"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pitchFamily="50" charset="-128"/>
                    </a:defRPr>
                  </a:lvl2pPr>
                  <a:lvl3pPr algn="l" defTabSz="1474788"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pitchFamily="50" charset="-128"/>
                    </a:defRPr>
                  </a:lvl3pPr>
                  <a:lvl4pPr algn="l" defTabSz="1474788"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pitchFamily="50" charset="-128"/>
                    </a:defRPr>
                  </a:lvl4pPr>
                  <a:lvl5pPr algn="l" defTabSz="1474788"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pitchFamily="50" charset="-128"/>
                    </a:defRPr>
                  </a:lvl5pPr>
                  <a:lvl6pPr defTabSz="1474788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pitchFamily="50" charset="-128"/>
                    </a:defRPr>
                  </a:lvl6pPr>
                  <a:lvl7pPr defTabSz="1474788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pitchFamily="50" charset="-128"/>
                    </a:defRPr>
                  </a:lvl7pPr>
                  <a:lvl8pPr defTabSz="1474788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pitchFamily="50" charset="-128"/>
                    </a:defRPr>
                  </a:lvl8pPr>
                  <a:lvl9pPr defTabSz="1474788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pitchFamily="50" charset="-128"/>
                    </a:defRPr>
                  </a:lvl9pPr>
                </a:lstStyle>
                <a:p>
                  <a:pPr>
                    <a:spcBef>
                      <a:spcPts val="400"/>
                    </a:spcBef>
                    <a:defRPr/>
                  </a:pPr>
                  <a:r>
                    <a:rPr lang="ja-JP" altLang="en-US" sz="1400" dirty="0"/>
                    <a:t>　この</a:t>
                  </a:r>
                  <a:r>
                    <a:rPr lang="ja-JP" altLang="en-US" sz="1400" dirty="0">
                      <a:solidFill>
                        <a:srgbClr val="FF0000"/>
                      </a:solidFill>
                    </a:rPr>
                    <a:t>赤線</a:t>
                  </a:r>
                  <a:r>
                    <a:rPr lang="ja-JP" altLang="en-US" sz="1400" dirty="0"/>
                    <a:t>が、断ち切り線です。</a:t>
                  </a:r>
                  <a:endParaRPr lang="en-US" altLang="ja-JP" sz="1400" dirty="0"/>
                </a:p>
                <a:p>
                  <a:pPr algn="just">
                    <a:defRPr/>
                  </a:pPr>
                  <a:r>
                    <a:rPr lang="ja-JP" altLang="en-US" sz="1400" dirty="0"/>
                    <a:t>　この線にて断裁し、実際の仕上がり</a:t>
                  </a:r>
                  <a:endParaRPr lang="en-US" altLang="ja-JP" sz="1400" dirty="0"/>
                </a:p>
                <a:p>
                  <a:pPr algn="just">
                    <a:defRPr/>
                  </a:pPr>
                  <a:r>
                    <a:rPr lang="ja-JP" altLang="en-US" sz="1400" dirty="0"/>
                    <a:t>　サイズとなります。</a:t>
                  </a:r>
                </a:p>
              </p:txBody>
            </p:sp>
            <p:sp>
              <p:nvSpPr>
                <p:cNvPr id="89" name="Text Box 63"/>
                <p:cNvSpPr txBox="1">
                  <a:spLocks noChangeArrowheads="1"/>
                </p:cNvSpPr>
                <p:nvPr userDrawn="1"/>
              </p:nvSpPr>
              <p:spPr bwMode="auto">
                <a:xfrm>
                  <a:off x="8302426" y="14028762"/>
                  <a:ext cx="2822575" cy="949324"/>
                </a:xfrm>
                <a:prstGeom prst="rect">
                  <a:avLst/>
                </a:prstGeom>
                <a:solidFill>
                  <a:srgbClr val="FFFFFF"/>
                </a:solidFill>
                <a:ln w="9525" cap="rnd" algn="ctr">
                  <a:solidFill>
                    <a:srgbClr val="0070C0"/>
                  </a:solidFill>
                  <a:prstDash val="solid"/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lIns="74295" tIns="8890" rIns="74295" bIns="8890"/>
                <a:lstStyle>
                  <a:lvl1pPr algn="l" defTabSz="1474788"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pitchFamily="50" charset="-128"/>
                    </a:defRPr>
                  </a:lvl1pPr>
                  <a:lvl2pPr algn="l" defTabSz="1474788"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pitchFamily="50" charset="-128"/>
                    </a:defRPr>
                  </a:lvl2pPr>
                  <a:lvl3pPr algn="l" defTabSz="1474788"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pitchFamily="50" charset="-128"/>
                    </a:defRPr>
                  </a:lvl3pPr>
                  <a:lvl4pPr algn="l" defTabSz="1474788"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pitchFamily="50" charset="-128"/>
                    </a:defRPr>
                  </a:lvl4pPr>
                  <a:lvl5pPr algn="l" defTabSz="1474788"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pitchFamily="50" charset="-128"/>
                    </a:defRPr>
                  </a:lvl5pPr>
                  <a:lvl6pPr defTabSz="1474788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pitchFamily="50" charset="-128"/>
                    </a:defRPr>
                  </a:lvl6pPr>
                  <a:lvl7pPr defTabSz="1474788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pitchFamily="50" charset="-128"/>
                    </a:defRPr>
                  </a:lvl7pPr>
                  <a:lvl8pPr defTabSz="1474788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pitchFamily="50" charset="-128"/>
                    </a:defRPr>
                  </a:lvl8pPr>
                  <a:lvl9pPr defTabSz="1474788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pitchFamily="50" charset="-128"/>
                    </a:defRPr>
                  </a:lvl9pPr>
                </a:lstStyle>
                <a:p>
                  <a:pPr algn="just">
                    <a:defRPr/>
                  </a:pPr>
                  <a:r>
                    <a:rPr lang="ja-JP" altLang="en-US" sz="1400" dirty="0"/>
                    <a:t>　この</a:t>
                  </a:r>
                  <a:r>
                    <a:rPr lang="ja-JP" altLang="en-US" sz="1400" dirty="0">
                      <a:solidFill>
                        <a:srgbClr val="0070C0"/>
                      </a:solidFill>
                    </a:rPr>
                    <a:t>青線</a:t>
                  </a:r>
                  <a:r>
                    <a:rPr lang="ja-JP" altLang="en-US" sz="1400" dirty="0"/>
                    <a:t>内に、切れてはいけない</a:t>
                  </a:r>
                  <a:endParaRPr lang="en-US" altLang="ja-JP" sz="1400" dirty="0"/>
                </a:p>
                <a:p>
                  <a:pPr algn="just">
                    <a:defRPr/>
                  </a:pPr>
                  <a:r>
                    <a:rPr lang="ja-JP" altLang="en-US" sz="1400" dirty="0"/>
                    <a:t>　文字等を配置してください。</a:t>
                  </a:r>
                  <a:endParaRPr lang="en-US" altLang="ja-JP" sz="1400" dirty="0"/>
                </a:p>
                <a:p>
                  <a:pPr algn="just">
                    <a:defRPr/>
                  </a:pPr>
                  <a:r>
                    <a:rPr lang="ja-JP" altLang="en-US" sz="1400" dirty="0"/>
                    <a:t>　断裁ズレがあっても安全な</a:t>
                  </a:r>
                  <a:endParaRPr lang="en-US" altLang="ja-JP" sz="1400" dirty="0"/>
                </a:p>
                <a:p>
                  <a:pPr algn="just">
                    <a:defRPr/>
                  </a:pPr>
                  <a:r>
                    <a:rPr lang="ja-JP" altLang="en-US" sz="1400" dirty="0"/>
                    <a:t>　範囲です。</a:t>
                  </a:r>
                  <a:endParaRPr lang="en-US" altLang="ja-JP" sz="1400" dirty="0"/>
                </a:p>
                <a:p>
                  <a:pPr algn="just">
                    <a:defRPr/>
                  </a:pPr>
                  <a:r>
                    <a:rPr lang="ja-JP" altLang="en-US" sz="1400" dirty="0"/>
                    <a:t>　</a:t>
                  </a:r>
                </a:p>
              </p:txBody>
            </p:sp>
            <p:sp>
              <p:nvSpPr>
                <p:cNvPr id="90" name="Text Box 65"/>
                <p:cNvSpPr txBox="1">
                  <a:spLocks noChangeArrowheads="1"/>
                </p:cNvSpPr>
                <p:nvPr userDrawn="1"/>
              </p:nvSpPr>
              <p:spPr bwMode="auto">
                <a:xfrm>
                  <a:off x="1265360" y="9139238"/>
                  <a:ext cx="909637" cy="4179886"/>
                </a:xfrm>
                <a:prstGeom prst="rect">
                  <a:avLst/>
                </a:prstGeom>
                <a:solidFill>
                  <a:srgbClr val="FFFFFF"/>
                </a:solidFill>
                <a:ln w="6350" cap="rnd" algn="ctr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vert="eaVert" lIns="74295" tIns="8890" rIns="74295" bIns="8890"/>
                <a:lstStyle>
                  <a:lvl1pPr algn="l" defTabSz="1474788"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pitchFamily="50" charset="-128"/>
                    </a:defRPr>
                  </a:lvl1pPr>
                  <a:lvl2pPr algn="l" defTabSz="1474788"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pitchFamily="50" charset="-128"/>
                    </a:defRPr>
                  </a:lvl2pPr>
                  <a:lvl3pPr algn="l" defTabSz="1474788"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pitchFamily="50" charset="-128"/>
                    </a:defRPr>
                  </a:lvl3pPr>
                  <a:lvl4pPr algn="l" defTabSz="1474788"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pitchFamily="50" charset="-128"/>
                    </a:defRPr>
                  </a:lvl4pPr>
                  <a:lvl5pPr algn="l" defTabSz="1474788"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pitchFamily="50" charset="-128"/>
                    </a:defRPr>
                  </a:lvl5pPr>
                  <a:lvl6pPr defTabSz="1474788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pitchFamily="50" charset="-128"/>
                    </a:defRPr>
                  </a:lvl6pPr>
                  <a:lvl7pPr defTabSz="1474788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pitchFamily="50" charset="-128"/>
                    </a:defRPr>
                  </a:lvl7pPr>
                  <a:lvl8pPr defTabSz="1474788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pitchFamily="50" charset="-128"/>
                    </a:defRPr>
                  </a:lvl8pPr>
                  <a:lvl9pPr defTabSz="1474788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pitchFamily="50" charset="-128"/>
                    </a:defRPr>
                  </a:lvl9pPr>
                </a:lstStyle>
                <a:p>
                  <a:pPr algn="just">
                    <a:defRPr/>
                  </a:pPr>
                  <a:r>
                    <a:rPr lang="ja-JP" altLang="en-US" sz="1400" dirty="0"/>
                    <a:t>　この黒線まで、画像や背景の色を付けてください。</a:t>
                  </a:r>
                  <a:endParaRPr lang="en-US" altLang="ja-JP" sz="1400" dirty="0"/>
                </a:p>
                <a:p>
                  <a:pPr algn="just">
                    <a:defRPr/>
                  </a:pPr>
                  <a:r>
                    <a:rPr lang="ja-JP" altLang="en-US" sz="1400" dirty="0"/>
                    <a:t>　（ヌリタシ）</a:t>
                  </a:r>
                  <a:endParaRPr lang="en-US" altLang="ja-JP" sz="1400" dirty="0"/>
                </a:p>
                <a:p>
                  <a:pPr algn="just">
                    <a:defRPr/>
                  </a:pPr>
                  <a:r>
                    <a:rPr lang="ja-JP" altLang="en-US" sz="1400" dirty="0"/>
                    <a:t>　フチなし印刷（フチが白くならない）が可能です。</a:t>
                  </a:r>
                </a:p>
              </p:txBody>
            </p:sp>
            <p:sp>
              <p:nvSpPr>
                <p:cNvPr id="91" name="Line 66"/>
                <p:cNvSpPr>
                  <a:spLocks noChangeShapeType="1"/>
                </p:cNvSpPr>
                <p:nvPr userDrawn="1"/>
              </p:nvSpPr>
              <p:spPr bwMode="auto">
                <a:xfrm>
                  <a:off x="2160591" y="10242368"/>
                  <a:ext cx="467975" cy="0"/>
                </a:xfrm>
                <a:prstGeom prst="line">
                  <a:avLst/>
                </a:prstGeom>
                <a:noFill/>
                <a:ln w="6350">
                  <a:solidFill>
                    <a:srgbClr val="000000"/>
                  </a:solidFill>
                  <a:round/>
                  <a:headEnd/>
                  <a:tailEnd type="triangle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lIns="74295" tIns="8890" rIns="74295" bIns="8890"/>
                <a:lstStyle/>
                <a:p>
                  <a:endParaRPr lang="ja-JP" altLang="en-US"/>
                </a:p>
              </p:txBody>
            </p:sp>
            <p:sp>
              <p:nvSpPr>
                <p:cNvPr id="92" name="Text Box 102"/>
                <p:cNvSpPr txBox="1">
                  <a:spLocks noChangeArrowheads="1"/>
                </p:cNvSpPr>
                <p:nvPr userDrawn="1"/>
              </p:nvSpPr>
              <p:spPr bwMode="auto">
                <a:xfrm>
                  <a:off x="4002210" y="1146175"/>
                  <a:ext cx="5038725" cy="784225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6350" algn="ctr">
                      <a:solidFill>
                        <a:srgbClr val="FF00FF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>
                  <a:spAutoFit/>
                </a:bodyPr>
                <a:lstStyle>
                  <a:lvl1pPr algn="l" defTabSz="1474788"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pitchFamily="50" charset="-128"/>
                    </a:defRPr>
                  </a:lvl1pPr>
                  <a:lvl2pPr algn="l" defTabSz="1474788"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pitchFamily="50" charset="-128"/>
                    </a:defRPr>
                  </a:lvl2pPr>
                  <a:lvl3pPr algn="l" defTabSz="1474788"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pitchFamily="50" charset="-128"/>
                    </a:defRPr>
                  </a:lvl3pPr>
                  <a:lvl4pPr algn="l" defTabSz="1474788"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pitchFamily="50" charset="-128"/>
                    </a:defRPr>
                  </a:lvl4pPr>
                  <a:lvl5pPr algn="l" defTabSz="1474788"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pitchFamily="50" charset="-128"/>
                    </a:defRPr>
                  </a:lvl5pPr>
                  <a:lvl6pPr defTabSz="1474788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pitchFamily="50" charset="-128"/>
                    </a:defRPr>
                  </a:lvl6pPr>
                  <a:lvl7pPr defTabSz="1474788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pitchFamily="50" charset="-128"/>
                    </a:defRPr>
                  </a:lvl7pPr>
                  <a:lvl8pPr defTabSz="1474788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pitchFamily="50" charset="-128"/>
                    </a:defRPr>
                  </a:lvl8pPr>
                  <a:lvl9pPr defTabSz="1474788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pitchFamily="50" charset="-128"/>
                    </a:defRPr>
                  </a:lvl9pPr>
                </a:lstStyle>
                <a:p>
                  <a:pPr algn="ctr">
                    <a:spcBef>
                      <a:spcPct val="50000"/>
                    </a:spcBef>
                    <a:defRPr/>
                  </a:pPr>
                  <a:r>
                    <a:rPr lang="ja-JP" altLang="en-US" sz="1800" dirty="0">
                      <a:ea typeface="ＭＳ ゴシック" pitchFamily="49" charset="-128"/>
                    </a:rPr>
                    <a:t>Ａ</a:t>
                  </a:r>
                  <a:r>
                    <a:rPr lang="en-US" altLang="ja-JP" sz="1800" dirty="0">
                      <a:ea typeface="ＭＳ ゴシック" pitchFamily="49" charset="-128"/>
                    </a:rPr>
                    <a:t>4</a:t>
                  </a:r>
                  <a:r>
                    <a:rPr lang="ja-JP" altLang="en-US" sz="1800" dirty="0">
                      <a:ea typeface="ＭＳ ゴシック" pitchFamily="49" charset="-128"/>
                    </a:rPr>
                    <a:t>厚紙ＤＭ　フチなし印刷用テンプレート縦</a:t>
                  </a:r>
                  <a:endParaRPr lang="en-US" altLang="ja-JP" sz="1800" dirty="0">
                    <a:ea typeface="ＭＳ ゴシック" pitchFamily="49" charset="-128"/>
                  </a:endParaRPr>
                </a:p>
                <a:p>
                  <a:pPr algn="ctr">
                    <a:spcBef>
                      <a:spcPct val="50000"/>
                    </a:spcBef>
                    <a:defRPr/>
                  </a:pPr>
                  <a:r>
                    <a:rPr lang="en-US" altLang="ja-JP" sz="1800" dirty="0">
                      <a:ea typeface="ＭＳ ゴシック" pitchFamily="49" charset="-128"/>
                    </a:rPr>
                    <a:t>【</a:t>
                  </a:r>
                  <a:r>
                    <a:rPr lang="ja-JP" altLang="en-US" sz="1800" dirty="0">
                      <a:ea typeface="ＭＳ ゴシック" pitchFamily="49" charset="-128"/>
                    </a:rPr>
                    <a:t>広告面</a:t>
                  </a:r>
                  <a:r>
                    <a:rPr lang="en-US" altLang="ja-JP" sz="1800" dirty="0">
                      <a:ea typeface="ＭＳ ゴシック" pitchFamily="49" charset="-128"/>
                    </a:rPr>
                    <a:t>】</a:t>
                  </a:r>
                  <a:endParaRPr lang="ja-JP" altLang="en-US" sz="1800" dirty="0">
                    <a:ea typeface="ＭＳ ゴシック" pitchFamily="49" charset="-128"/>
                  </a:endParaRPr>
                </a:p>
              </p:txBody>
            </p:sp>
            <p:cxnSp>
              <p:nvCxnSpPr>
                <p:cNvPr id="93" name="直線矢印コネクタ 8"/>
                <p:cNvCxnSpPr>
                  <a:cxnSpLocks noChangeShapeType="1"/>
                </p:cNvCxnSpPr>
                <p:nvPr userDrawn="1"/>
              </p:nvCxnSpPr>
              <p:spPr bwMode="auto">
                <a:xfrm flipV="1">
                  <a:off x="9029583" y="13342727"/>
                  <a:ext cx="0" cy="686035"/>
                </a:xfrm>
                <a:prstGeom prst="straightConnector1">
                  <a:avLst/>
                </a:prstGeom>
                <a:noFill/>
                <a:ln w="6350" algn="ctr">
                  <a:solidFill>
                    <a:srgbClr val="0070C0"/>
                  </a:solidFill>
                  <a:round/>
                  <a:headEnd/>
                  <a:tailEnd type="arrow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cxnSp>
            <p:cxnSp>
              <p:nvCxnSpPr>
                <p:cNvPr id="94" name="直線矢印コネクタ 10"/>
                <p:cNvCxnSpPr>
                  <a:cxnSpLocks noChangeShapeType="1"/>
                </p:cNvCxnSpPr>
                <p:nvPr userDrawn="1"/>
              </p:nvCxnSpPr>
              <p:spPr bwMode="auto">
                <a:xfrm flipV="1">
                  <a:off x="5140598" y="13430105"/>
                  <a:ext cx="0" cy="622532"/>
                </a:xfrm>
                <a:prstGeom prst="straightConnector1">
                  <a:avLst/>
                </a:prstGeom>
                <a:noFill/>
                <a:ln w="6350" algn="ctr">
                  <a:solidFill>
                    <a:srgbClr val="FF0000"/>
                  </a:solidFill>
                  <a:round/>
                  <a:headEnd/>
                  <a:tailEnd type="arrow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cxnSp>
            <p:sp>
              <p:nvSpPr>
                <p:cNvPr id="81" name="下矢印 47"/>
                <p:cNvSpPr>
                  <a:spLocks noChangeArrowheads="1"/>
                </p:cNvSpPr>
                <p:nvPr userDrawn="1"/>
              </p:nvSpPr>
              <p:spPr bwMode="auto">
                <a:xfrm>
                  <a:off x="6385428" y="813236"/>
                  <a:ext cx="258293" cy="361208"/>
                </a:xfrm>
                <a:prstGeom prst="downArrow">
                  <a:avLst>
                    <a:gd name="adj1" fmla="val 50000"/>
                    <a:gd name="adj2" fmla="val 49997"/>
                  </a:avLst>
                </a:prstGeom>
                <a:solidFill>
                  <a:srgbClr val="FF00FF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6350" algn="ctr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algn="ctr" defTabSz="1474788"/>
                  <a:endParaRPr lang="ja-JP" altLang="en-US"/>
                </a:p>
              </p:txBody>
            </p:sp>
            <p:sp>
              <p:nvSpPr>
                <p:cNvPr id="82" name="テキスト ボックス 48"/>
                <p:cNvSpPr txBox="1">
                  <a:spLocks noChangeArrowheads="1"/>
                </p:cNvSpPr>
                <p:nvPr userDrawn="1"/>
              </p:nvSpPr>
              <p:spPr bwMode="auto">
                <a:xfrm>
                  <a:off x="3078285" y="239713"/>
                  <a:ext cx="7416800" cy="646112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rgbClr val="FF00FF"/>
                  </a:solidFill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>
                  <a:lvl1pPr algn="ctr" eaLnBrk="0" hangingPunct="0">
                    <a:defRPr kumimoji="1" sz="2900">
                      <a:solidFill>
                        <a:schemeClr val="tx1"/>
                      </a:solidFill>
                      <a:latin typeface="Arial" charset="0"/>
                      <a:ea typeface="ＭＳ Ｐゴシック" charset="-128"/>
                    </a:defRPr>
                  </a:lvl1pPr>
                  <a:lvl2pPr marL="742950" indent="-285750" algn="ctr" eaLnBrk="0" hangingPunct="0">
                    <a:defRPr kumimoji="1" sz="2900">
                      <a:solidFill>
                        <a:schemeClr val="tx1"/>
                      </a:solidFill>
                      <a:latin typeface="Arial" charset="0"/>
                      <a:ea typeface="ＭＳ Ｐゴシック" charset="-128"/>
                    </a:defRPr>
                  </a:lvl2pPr>
                  <a:lvl3pPr marL="1143000" indent="-228600" algn="ctr" eaLnBrk="0" hangingPunct="0">
                    <a:defRPr kumimoji="1" sz="2900">
                      <a:solidFill>
                        <a:schemeClr val="tx1"/>
                      </a:solidFill>
                      <a:latin typeface="Arial" charset="0"/>
                      <a:ea typeface="ＭＳ Ｐゴシック" charset="-128"/>
                    </a:defRPr>
                  </a:lvl3pPr>
                  <a:lvl4pPr marL="1600200" indent="-228600" algn="ctr" eaLnBrk="0" hangingPunct="0">
                    <a:defRPr kumimoji="1" sz="2900">
                      <a:solidFill>
                        <a:schemeClr val="tx1"/>
                      </a:solidFill>
                      <a:latin typeface="Arial" charset="0"/>
                      <a:ea typeface="ＭＳ Ｐゴシック" charset="-128"/>
                    </a:defRPr>
                  </a:lvl4pPr>
                  <a:lvl5pPr marL="2057400" indent="-228600" algn="ctr" eaLnBrk="0" hangingPunct="0">
                    <a:defRPr kumimoji="1" sz="2900">
                      <a:solidFill>
                        <a:schemeClr val="tx1"/>
                      </a:solidFill>
                      <a:latin typeface="Arial" charset="0"/>
                      <a:ea typeface="ＭＳ Ｐゴシック" charset="-128"/>
                    </a:defRPr>
                  </a:lvl5pPr>
                  <a:lvl6pPr marL="25146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 sz="2900">
                      <a:solidFill>
                        <a:schemeClr val="tx1"/>
                      </a:solidFill>
                      <a:latin typeface="Arial" charset="0"/>
                      <a:ea typeface="ＭＳ Ｐゴシック" charset="-128"/>
                    </a:defRPr>
                  </a:lvl6pPr>
                  <a:lvl7pPr marL="29718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 sz="2900">
                      <a:solidFill>
                        <a:schemeClr val="tx1"/>
                      </a:solidFill>
                      <a:latin typeface="Arial" charset="0"/>
                      <a:ea typeface="ＭＳ Ｐゴシック" charset="-128"/>
                    </a:defRPr>
                  </a:lvl7pPr>
                  <a:lvl8pPr marL="34290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 sz="2900">
                      <a:solidFill>
                        <a:schemeClr val="tx1"/>
                      </a:solidFill>
                      <a:latin typeface="Arial" charset="0"/>
                      <a:ea typeface="ＭＳ Ｐゴシック" charset="-128"/>
                    </a:defRPr>
                  </a:lvl8pPr>
                  <a:lvl9pPr marL="38862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 sz="2900">
                      <a:solidFill>
                        <a:schemeClr val="tx1"/>
                      </a:solidFill>
                      <a:latin typeface="Arial" charset="0"/>
                      <a:ea typeface="ＭＳ Ｐゴシック" charset="-128"/>
                    </a:defRPr>
                  </a:lvl9pPr>
                </a:lstStyle>
                <a:p>
                  <a:pPr algn="l" eaLnBrk="1" hangingPunct="1">
                    <a:defRPr/>
                  </a:pPr>
                  <a:r>
                    <a:rPr lang="ja-JP" altLang="en-US" sz="1800" dirty="0"/>
                    <a:t>デザインが完成しましたら、スライドマスターを表示させ、</a:t>
                  </a:r>
                  <a:endParaRPr lang="en-US" altLang="ja-JP" sz="1800" dirty="0"/>
                </a:p>
                <a:p>
                  <a:pPr algn="l" eaLnBrk="1" hangingPunct="1">
                    <a:defRPr/>
                  </a:pPr>
                  <a:r>
                    <a:rPr lang="ja-JP" altLang="en-US" sz="1800" dirty="0"/>
                    <a:t>このコメントを含む</a:t>
                  </a:r>
                  <a:r>
                    <a:rPr lang="en-US" altLang="ja-JP" sz="1800" dirty="0"/>
                    <a:t>【</a:t>
                  </a:r>
                  <a:r>
                    <a:rPr lang="ja-JP" altLang="en-US" sz="1800" dirty="0"/>
                    <a:t>グループ</a:t>
                  </a:r>
                  <a:r>
                    <a:rPr lang="en-US" altLang="ja-JP" sz="1800" dirty="0"/>
                    <a:t>】</a:t>
                  </a:r>
                  <a:r>
                    <a:rPr lang="ja-JP" altLang="en-US" sz="1800" dirty="0"/>
                    <a:t>を全て削除してからＰＤＦ化をお願いします。</a:t>
                  </a:r>
                </a:p>
              </p:txBody>
            </p:sp>
            <p:sp>
              <p:nvSpPr>
                <p:cNvPr id="53" name="テキスト ボックス 52"/>
                <p:cNvSpPr txBox="1"/>
                <p:nvPr userDrawn="1"/>
              </p:nvSpPr>
              <p:spPr>
                <a:xfrm>
                  <a:off x="108084" y="14131700"/>
                  <a:ext cx="4032448" cy="84638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l">
                    <a:lnSpc>
                      <a:spcPct val="150000"/>
                    </a:lnSpc>
                    <a:spcBef>
                      <a:spcPts val="600"/>
                    </a:spcBef>
                  </a:pPr>
                  <a:r>
                    <a:rPr lang="en-US" altLang="ja-JP" sz="1400" dirty="0">
                      <a:solidFill>
                        <a:srgbClr val="0070C0"/>
                      </a:solidFill>
                      <a:latin typeface="メイリオ" panose="020B0604030504040204" pitchFamily="50" charset="-128"/>
                      <a:ea typeface="メイリオ" panose="020B0604030504040204" pitchFamily="50" charset="-128"/>
                    </a:rPr>
                    <a:t>※※Mac</a:t>
                  </a:r>
                  <a:r>
                    <a:rPr lang="ja-JP" altLang="en-US" sz="1400" dirty="0" err="1">
                      <a:solidFill>
                        <a:srgbClr val="0070C0"/>
                      </a:solidFill>
                      <a:latin typeface="メイリオ" panose="020B0604030504040204" pitchFamily="50" charset="-128"/>
                      <a:ea typeface="メイリオ" panose="020B0604030504040204" pitchFamily="50" charset="-128"/>
                    </a:rPr>
                    <a:t>での</a:t>
                  </a:r>
                  <a:r>
                    <a:rPr lang="ja-JP" altLang="en-US" sz="1400" dirty="0">
                      <a:solidFill>
                        <a:srgbClr val="0070C0"/>
                      </a:solidFill>
                      <a:latin typeface="メイリオ" panose="020B0604030504040204" pitchFamily="50" charset="-128"/>
                      <a:ea typeface="メイリオ" panose="020B0604030504040204" pitchFamily="50" charset="-128"/>
                    </a:rPr>
                    <a:t>操作確認はしておりません。</a:t>
                  </a:r>
                  <a:endParaRPr lang="en-US" altLang="ja-JP" sz="1400" dirty="0">
                    <a:solidFill>
                      <a:srgbClr val="0070C0"/>
                    </a:solidFill>
                    <a:latin typeface="メイリオ" panose="020B0604030504040204" pitchFamily="50" charset="-128"/>
                    <a:ea typeface="メイリオ" panose="020B0604030504040204" pitchFamily="50" charset="-128"/>
                  </a:endParaRPr>
                </a:p>
                <a:p>
                  <a:pPr algn="l"/>
                  <a:r>
                    <a:rPr lang="en-US" altLang="ja-JP" sz="1400" dirty="0">
                      <a:solidFill>
                        <a:srgbClr val="0070C0"/>
                      </a:solidFill>
                      <a:latin typeface="メイリオ" panose="020B0604030504040204" pitchFamily="50" charset="-128"/>
                      <a:ea typeface="メイリオ" panose="020B0604030504040204" pitchFamily="50" charset="-128"/>
                    </a:rPr>
                    <a:t>※※PC</a:t>
                  </a:r>
                  <a:r>
                    <a:rPr lang="ja-JP" altLang="en-US" sz="1400" dirty="0">
                      <a:solidFill>
                        <a:srgbClr val="0070C0"/>
                      </a:solidFill>
                      <a:latin typeface="メイリオ" panose="020B0604030504040204" pitchFamily="50" charset="-128"/>
                      <a:ea typeface="メイリオ" panose="020B0604030504040204" pitchFamily="50" charset="-128"/>
                    </a:rPr>
                    <a:t>環境によって正しく表示しない場合が</a:t>
                  </a:r>
                  <a:endParaRPr lang="en-US" altLang="ja-JP" sz="1400" dirty="0">
                    <a:solidFill>
                      <a:srgbClr val="0070C0"/>
                    </a:solidFill>
                    <a:latin typeface="メイリオ" panose="020B0604030504040204" pitchFamily="50" charset="-128"/>
                    <a:ea typeface="メイリオ" panose="020B0604030504040204" pitchFamily="50" charset="-128"/>
                  </a:endParaRPr>
                </a:p>
                <a:p>
                  <a:pPr algn="l"/>
                  <a:r>
                    <a:rPr lang="ja-JP" altLang="en-US" sz="1400" dirty="0">
                      <a:solidFill>
                        <a:srgbClr val="0070C0"/>
                      </a:solidFill>
                      <a:latin typeface="メイリオ" panose="020B0604030504040204" pitchFamily="50" charset="-128"/>
                      <a:ea typeface="メイリオ" panose="020B0604030504040204" pitchFamily="50" charset="-128"/>
                    </a:rPr>
                    <a:t>　　ございますが、保証はできかねます。</a:t>
                  </a:r>
                  <a:endParaRPr kumimoji="1" lang="ja-JP" altLang="en-US" sz="1400" dirty="0">
                    <a:solidFill>
                      <a:srgbClr val="0070C0"/>
                    </a:solidFill>
                    <a:latin typeface="メイリオ" panose="020B0604030504040204" pitchFamily="50" charset="-128"/>
                    <a:ea typeface="メイリオ" panose="020B0604030504040204" pitchFamily="50" charset="-128"/>
                  </a:endParaRPr>
                </a:p>
              </p:txBody>
            </p:sp>
          </p:grpSp>
        </p:grpSp>
        <p:grpSp>
          <p:nvGrpSpPr>
            <p:cNvPr id="51" name="グループ化 50"/>
            <p:cNvGrpSpPr/>
            <p:nvPr userDrawn="1"/>
          </p:nvGrpSpPr>
          <p:grpSpPr>
            <a:xfrm>
              <a:off x="108084" y="1313519"/>
              <a:ext cx="2736305" cy="861968"/>
              <a:chOff x="107776" y="1152550"/>
              <a:chExt cx="2736305" cy="861968"/>
            </a:xfrm>
          </p:grpSpPr>
          <p:sp>
            <p:nvSpPr>
              <p:cNvPr id="52" name="テキスト ボックス 106"/>
              <p:cNvSpPr txBox="1"/>
              <p:nvPr userDrawn="1"/>
            </p:nvSpPr>
            <p:spPr>
              <a:xfrm>
                <a:off x="183074" y="1224558"/>
                <a:ext cx="2661007" cy="78996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ja-JP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umimoji="1" sz="2900" kern="1200">
                    <a:solidFill>
                      <a:schemeClr val="tx1"/>
                    </a:solidFill>
                    <a:latin typeface="Arial" charset="0"/>
                    <a:ea typeface="ＭＳ Ｐゴシック" charset="-128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umimoji="1" sz="2900" kern="1200">
                    <a:solidFill>
                      <a:schemeClr val="tx1"/>
                    </a:solidFill>
                    <a:latin typeface="Arial" charset="0"/>
                    <a:ea typeface="ＭＳ Ｐゴシック" charset="-128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umimoji="1" sz="2900" kern="1200">
                    <a:solidFill>
                      <a:schemeClr val="tx1"/>
                    </a:solidFill>
                    <a:latin typeface="Arial" charset="0"/>
                    <a:ea typeface="ＭＳ Ｐゴシック" charset="-128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umimoji="1" sz="2900" kern="1200">
                    <a:solidFill>
                      <a:schemeClr val="tx1"/>
                    </a:solidFill>
                    <a:latin typeface="Arial" charset="0"/>
                    <a:ea typeface="ＭＳ Ｐゴシック" charset="-128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umimoji="1" sz="2900" kern="1200">
                    <a:solidFill>
                      <a:schemeClr val="tx1"/>
                    </a:solidFill>
                    <a:latin typeface="Arial" charset="0"/>
                    <a:ea typeface="ＭＳ Ｐゴシック" charset="-128"/>
                    <a:cs typeface="+mn-cs"/>
                  </a:defRPr>
                </a:lvl5pPr>
                <a:lvl6pPr marL="2286000" algn="l" defTabSz="914400" rtl="0" eaLnBrk="1" latinLnBrk="0" hangingPunct="1">
                  <a:defRPr kumimoji="1" sz="2900" kern="1200">
                    <a:solidFill>
                      <a:schemeClr val="tx1"/>
                    </a:solidFill>
                    <a:latin typeface="Arial" charset="0"/>
                    <a:ea typeface="ＭＳ Ｐゴシック" charset="-128"/>
                    <a:cs typeface="+mn-cs"/>
                  </a:defRPr>
                </a:lvl6pPr>
                <a:lvl7pPr marL="2743200" algn="l" defTabSz="914400" rtl="0" eaLnBrk="1" latinLnBrk="0" hangingPunct="1">
                  <a:defRPr kumimoji="1" sz="2900" kern="1200">
                    <a:solidFill>
                      <a:schemeClr val="tx1"/>
                    </a:solidFill>
                    <a:latin typeface="Arial" charset="0"/>
                    <a:ea typeface="ＭＳ Ｐゴシック" charset="-128"/>
                    <a:cs typeface="+mn-cs"/>
                  </a:defRPr>
                </a:lvl7pPr>
                <a:lvl8pPr marL="3200400" algn="l" defTabSz="914400" rtl="0" eaLnBrk="1" latinLnBrk="0" hangingPunct="1">
                  <a:defRPr kumimoji="1" sz="2900" kern="1200">
                    <a:solidFill>
                      <a:schemeClr val="tx1"/>
                    </a:solidFill>
                    <a:latin typeface="Arial" charset="0"/>
                    <a:ea typeface="ＭＳ Ｐゴシック" charset="-128"/>
                    <a:cs typeface="+mn-cs"/>
                  </a:defRPr>
                </a:lvl8pPr>
                <a:lvl9pPr marL="3657600" algn="l" defTabSz="914400" rtl="0" eaLnBrk="1" latinLnBrk="0" hangingPunct="1">
                  <a:defRPr kumimoji="1" sz="2900" kern="1200">
                    <a:solidFill>
                      <a:schemeClr val="tx1"/>
                    </a:solidFill>
                    <a:latin typeface="Arial" charset="0"/>
                    <a:ea typeface="ＭＳ Ｐゴシック" charset="-128"/>
                    <a:cs typeface="+mn-cs"/>
                  </a:defRPr>
                </a:lvl9pPr>
              </a:lstStyle>
              <a:p>
                <a:r>
                  <a:rPr kumimoji="1" lang="ja-JP" altLang="en-US" sz="1400" dirty="0"/>
                  <a:t>ページ設定をご確認ください。</a:t>
                </a:r>
                <a:endParaRPr kumimoji="1" lang="en-US" altLang="ja-JP" sz="1400" dirty="0"/>
              </a:p>
              <a:p>
                <a:pPr>
                  <a:spcBef>
                    <a:spcPts val="200"/>
                  </a:spcBef>
                </a:pPr>
                <a:r>
                  <a:rPr kumimoji="1" lang="ja-JP" altLang="en-US" sz="1400" dirty="0"/>
                  <a:t>このテンプレートのページ設定は</a:t>
                </a:r>
                <a:endParaRPr kumimoji="1" lang="en-US" altLang="ja-JP" sz="1400" dirty="0"/>
              </a:p>
              <a:p>
                <a:pPr>
                  <a:spcBef>
                    <a:spcPts val="200"/>
                  </a:spcBef>
                </a:pPr>
                <a:r>
                  <a:rPr kumimoji="1" lang="en-US" altLang="ja-JP" sz="1400" b="1" dirty="0">
                    <a:solidFill>
                      <a:srgbClr val="FF0000"/>
                    </a:solidFill>
                  </a:rPr>
                  <a:t>33cm×42cm</a:t>
                </a:r>
                <a:r>
                  <a:rPr kumimoji="1" lang="ja-JP" altLang="en-US" sz="1400" dirty="0"/>
                  <a:t>　です。</a:t>
                </a:r>
              </a:p>
            </p:txBody>
          </p:sp>
          <p:sp>
            <p:nvSpPr>
              <p:cNvPr id="54" name="正方形/長方形 53"/>
              <p:cNvSpPr/>
              <p:nvPr userDrawn="1"/>
            </p:nvSpPr>
            <p:spPr bwMode="auto">
              <a:xfrm>
                <a:off x="107776" y="1152550"/>
                <a:ext cx="2661007" cy="861968"/>
              </a:xfrm>
              <a:prstGeom prst="rect">
                <a:avLst/>
              </a:prstGeom>
              <a:noFill/>
              <a:ln w="6350" cap="flat" cmpd="sng" algn="ctr">
                <a:solidFill>
                  <a:srgbClr val="00B0F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74295" tIns="8890" rIns="74295" bIns="8890" numCol="1" rtlCol="0" anchor="t" anchorCtr="0" compatLnSpc="1">
                <a:prstTxWarp prst="textNoShape">
                  <a:avLst/>
                </a:prstTxWarp>
              </a:bodyPr>
              <a:lstStyle>
                <a:defPPr>
                  <a:defRPr lang="ja-JP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umimoji="1" sz="2900" kern="1200">
                    <a:solidFill>
                      <a:schemeClr val="tx1"/>
                    </a:solidFill>
                    <a:latin typeface="Arial" charset="0"/>
                    <a:ea typeface="ＭＳ Ｐゴシック" charset="-128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umimoji="1" sz="2900" kern="1200">
                    <a:solidFill>
                      <a:schemeClr val="tx1"/>
                    </a:solidFill>
                    <a:latin typeface="Arial" charset="0"/>
                    <a:ea typeface="ＭＳ Ｐゴシック" charset="-128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umimoji="1" sz="2900" kern="1200">
                    <a:solidFill>
                      <a:schemeClr val="tx1"/>
                    </a:solidFill>
                    <a:latin typeface="Arial" charset="0"/>
                    <a:ea typeface="ＭＳ Ｐゴシック" charset="-128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umimoji="1" sz="2900" kern="1200">
                    <a:solidFill>
                      <a:schemeClr val="tx1"/>
                    </a:solidFill>
                    <a:latin typeface="Arial" charset="0"/>
                    <a:ea typeface="ＭＳ Ｐゴシック" charset="-128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umimoji="1" sz="2900" kern="1200">
                    <a:solidFill>
                      <a:schemeClr val="tx1"/>
                    </a:solidFill>
                    <a:latin typeface="Arial" charset="0"/>
                    <a:ea typeface="ＭＳ Ｐゴシック" charset="-128"/>
                    <a:cs typeface="+mn-cs"/>
                  </a:defRPr>
                </a:lvl5pPr>
                <a:lvl6pPr marL="2286000" algn="l" defTabSz="914400" rtl="0" eaLnBrk="1" latinLnBrk="0" hangingPunct="1">
                  <a:defRPr kumimoji="1" sz="2900" kern="1200">
                    <a:solidFill>
                      <a:schemeClr val="tx1"/>
                    </a:solidFill>
                    <a:latin typeface="Arial" charset="0"/>
                    <a:ea typeface="ＭＳ Ｐゴシック" charset="-128"/>
                    <a:cs typeface="+mn-cs"/>
                  </a:defRPr>
                </a:lvl6pPr>
                <a:lvl7pPr marL="2743200" algn="l" defTabSz="914400" rtl="0" eaLnBrk="1" latinLnBrk="0" hangingPunct="1">
                  <a:defRPr kumimoji="1" sz="2900" kern="1200">
                    <a:solidFill>
                      <a:schemeClr val="tx1"/>
                    </a:solidFill>
                    <a:latin typeface="Arial" charset="0"/>
                    <a:ea typeface="ＭＳ Ｐゴシック" charset="-128"/>
                    <a:cs typeface="+mn-cs"/>
                  </a:defRPr>
                </a:lvl7pPr>
                <a:lvl8pPr marL="3200400" algn="l" defTabSz="914400" rtl="0" eaLnBrk="1" latinLnBrk="0" hangingPunct="1">
                  <a:defRPr kumimoji="1" sz="2900" kern="1200">
                    <a:solidFill>
                      <a:schemeClr val="tx1"/>
                    </a:solidFill>
                    <a:latin typeface="Arial" charset="0"/>
                    <a:ea typeface="ＭＳ Ｐゴシック" charset="-128"/>
                    <a:cs typeface="+mn-cs"/>
                  </a:defRPr>
                </a:lvl8pPr>
                <a:lvl9pPr marL="3657600" algn="l" defTabSz="914400" rtl="0" eaLnBrk="1" latinLnBrk="0" hangingPunct="1">
                  <a:defRPr kumimoji="1" sz="2900" kern="1200">
                    <a:solidFill>
                      <a:schemeClr val="tx1"/>
                    </a:solidFill>
                    <a:latin typeface="Arial" charset="0"/>
                    <a:ea typeface="ＭＳ Ｐゴシック" charset="-128"/>
                    <a:cs typeface="+mn-cs"/>
                  </a:defRPr>
                </a:lvl9pPr>
              </a:lstStyle>
              <a:p>
                <a:pPr marL="0" marR="0" indent="0" algn="ctr" defTabSz="1042988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1" lang="ja-JP" altLang="en-US" sz="2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ＭＳ Ｐゴシック" pitchFamily="50" charset="-128"/>
                </a:endParaRPr>
              </a:p>
            </p:txBody>
          </p:sp>
        </p:grp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ctr" defTabSz="1474788" rtl="0" fontAlgn="base">
        <a:spcBef>
          <a:spcPct val="0"/>
        </a:spcBef>
        <a:spcAft>
          <a:spcPct val="0"/>
        </a:spcAft>
        <a:defRPr kumimoji="1" sz="7100">
          <a:solidFill>
            <a:schemeClr val="tx2"/>
          </a:solidFill>
          <a:latin typeface="+mj-lt"/>
          <a:ea typeface="+mj-ea"/>
          <a:cs typeface="+mj-cs"/>
        </a:defRPr>
      </a:lvl1pPr>
      <a:lvl2pPr algn="ctr" defTabSz="1474788" rtl="0" fontAlgn="base">
        <a:spcBef>
          <a:spcPct val="0"/>
        </a:spcBef>
        <a:spcAft>
          <a:spcPct val="0"/>
        </a:spcAft>
        <a:defRPr kumimoji="1" sz="7100">
          <a:solidFill>
            <a:schemeClr val="tx2"/>
          </a:solidFill>
          <a:latin typeface="Arial" charset="0"/>
          <a:ea typeface="ＭＳ Ｐゴシック" pitchFamily="50" charset="-128"/>
        </a:defRPr>
      </a:lvl2pPr>
      <a:lvl3pPr algn="ctr" defTabSz="1474788" rtl="0" fontAlgn="base">
        <a:spcBef>
          <a:spcPct val="0"/>
        </a:spcBef>
        <a:spcAft>
          <a:spcPct val="0"/>
        </a:spcAft>
        <a:defRPr kumimoji="1" sz="7100">
          <a:solidFill>
            <a:schemeClr val="tx2"/>
          </a:solidFill>
          <a:latin typeface="Arial" charset="0"/>
          <a:ea typeface="ＭＳ Ｐゴシック" pitchFamily="50" charset="-128"/>
        </a:defRPr>
      </a:lvl3pPr>
      <a:lvl4pPr algn="ctr" defTabSz="1474788" rtl="0" fontAlgn="base">
        <a:spcBef>
          <a:spcPct val="0"/>
        </a:spcBef>
        <a:spcAft>
          <a:spcPct val="0"/>
        </a:spcAft>
        <a:defRPr kumimoji="1" sz="7100">
          <a:solidFill>
            <a:schemeClr val="tx2"/>
          </a:solidFill>
          <a:latin typeface="Arial" charset="0"/>
          <a:ea typeface="ＭＳ Ｐゴシック" pitchFamily="50" charset="-128"/>
        </a:defRPr>
      </a:lvl4pPr>
      <a:lvl5pPr algn="ctr" defTabSz="1474788" rtl="0" fontAlgn="base">
        <a:spcBef>
          <a:spcPct val="0"/>
        </a:spcBef>
        <a:spcAft>
          <a:spcPct val="0"/>
        </a:spcAft>
        <a:defRPr kumimoji="1" sz="7100">
          <a:solidFill>
            <a:schemeClr val="tx2"/>
          </a:solidFill>
          <a:latin typeface="Arial" charset="0"/>
          <a:ea typeface="ＭＳ Ｐゴシック" pitchFamily="50" charset="-128"/>
        </a:defRPr>
      </a:lvl5pPr>
      <a:lvl6pPr marL="457200" algn="ctr" defTabSz="1474788" rtl="0" fontAlgn="base">
        <a:spcBef>
          <a:spcPct val="0"/>
        </a:spcBef>
        <a:spcAft>
          <a:spcPct val="0"/>
        </a:spcAft>
        <a:defRPr kumimoji="1" sz="7100">
          <a:solidFill>
            <a:schemeClr val="tx2"/>
          </a:solidFill>
          <a:latin typeface="Arial" charset="0"/>
          <a:ea typeface="ＭＳ Ｐゴシック" pitchFamily="50" charset="-128"/>
        </a:defRPr>
      </a:lvl6pPr>
      <a:lvl7pPr marL="914400" algn="ctr" defTabSz="1474788" rtl="0" fontAlgn="base">
        <a:spcBef>
          <a:spcPct val="0"/>
        </a:spcBef>
        <a:spcAft>
          <a:spcPct val="0"/>
        </a:spcAft>
        <a:defRPr kumimoji="1" sz="7100">
          <a:solidFill>
            <a:schemeClr val="tx2"/>
          </a:solidFill>
          <a:latin typeface="Arial" charset="0"/>
          <a:ea typeface="ＭＳ Ｐゴシック" pitchFamily="50" charset="-128"/>
        </a:defRPr>
      </a:lvl7pPr>
      <a:lvl8pPr marL="1371600" algn="ctr" defTabSz="1474788" rtl="0" fontAlgn="base">
        <a:spcBef>
          <a:spcPct val="0"/>
        </a:spcBef>
        <a:spcAft>
          <a:spcPct val="0"/>
        </a:spcAft>
        <a:defRPr kumimoji="1" sz="7100">
          <a:solidFill>
            <a:schemeClr val="tx2"/>
          </a:solidFill>
          <a:latin typeface="Arial" charset="0"/>
          <a:ea typeface="ＭＳ Ｐゴシック" pitchFamily="50" charset="-128"/>
        </a:defRPr>
      </a:lvl8pPr>
      <a:lvl9pPr marL="1828800" algn="ctr" defTabSz="1474788" rtl="0" fontAlgn="base">
        <a:spcBef>
          <a:spcPct val="0"/>
        </a:spcBef>
        <a:spcAft>
          <a:spcPct val="0"/>
        </a:spcAft>
        <a:defRPr kumimoji="1" sz="7100">
          <a:solidFill>
            <a:schemeClr val="tx2"/>
          </a:solidFill>
          <a:latin typeface="Arial" charset="0"/>
          <a:ea typeface="ＭＳ Ｐゴシック" pitchFamily="50" charset="-128"/>
        </a:defRPr>
      </a:lvl9pPr>
    </p:titleStyle>
    <p:bodyStyle>
      <a:lvl1pPr marL="552450" indent="-552450" algn="l" defTabSz="1474788" rtl="0" fontAlgn="base">
        <a:spcBef>
          <a:spcPct val="20000"/>
        </a:spcBef>
        <a:spcAft>
          <a:spcPct val="0"/>
        </a:spcAft>
        <a:buChar char="•"/>
        <a:defRPr kumimoji="1" sz="5200">
          <a:solidFill>
            <a:schemeClr val="tx1"/>
          </a:solidFill>
          <a:latin typeface="+mn-lt"/>
          <a:ea typeface="+mn-ea"/>
          <a:cs typeface="+mn-cs"/>
        </a:defRPr>
      </a:lvl1pPr>
      <a:lvl2pPr marL="1198563" indent="-460375" algn="l" defTabSz="1474788" rtl="0" fontAlgn="base">
        <a:spcBef>
          <a:spcPct val="20000"/>
        </a:spcBef>
        <a:spcAft>
          <a:spcPct val="0"/>
        </a:spcAft>
        <a:buChar char="–"/>
        <a:defRPr kumimoji="1" sz="4500">
          <a:solidFill>
            <a:schemeClr val="tx1"/>
          </a:solidFill>
          <a:latin typeface="+mn-lt"/>
          <a:ea typeface="+mn-ea"/>
        </a:defRPr>
      </a:lvl2pPr>
      <a:lvl3pPr marL="1844675" indent="-369888" algn="l" defTabSz="1474788" rtl="0" fontAlgn="base">
        <a:spcBef>
          <a:spcPct val="20000"/>
        </a:spcBef>
        <a:spcAft>
          <a:spcPct val="0"/>
        </a:spcAft>
        <a:buChar char="•"/>
        <a:defRPr kumimoji="1" sz="3900">
          <a:solidFill>
            <a:schemeClr val="tx1"/>
          </a:solidFill>
          <a:latin typeface="+mn-lt"/>
          <a:ea typeface="+mn-ea"/>
        </a:defRPr>
      </a:lvl3pPr>
      <a:lvl4pPr marL="2581275" indent="-368300" algn="l" defTabSz="1474788" rtl="0" fontAlgn="base">
        <a:spcBef>
          <a:spcPct val="20000"/>
        </a:spcBef>
        <a:spcAft>
          <a:spcPct val="0"/>
        </a:spcAft>
        <a:buChar char="–"/>
        <a:defRPr kumimoji="1" sz="3200">
          <a:solidFill>
            <a:schemeClr val="tx1"/>
          </a:solidFill>
          <a:latin typeface="+mn-lt"/>
          <a:ea typeface="+mn-ea"/>
        </a:defRPr>
      </a:lvl4pPr>
      <a:lvl5pPr marL="3319463" indent="-369888" algn="l" defTabSz="1474788" rtl="0" fontAlgn="base">
        <a:spcBef>
          <a:spcPct val="20000"/>
        </a:spcBef>
        <a:spcAft>
          <a:spcPct val="0"/>
        </a:spcAft>
        <a:buChar char="»"/>
        <a:defRPr kumimoji="1" sz="3200">
          <a:solidFill>
            <a:schemeClr val="tx1"/>
          </a:solidFill>
          <a:latin typeface="+mn-lt"/>
          <a:ea typeface="+mn-ea"/>
        </a:defRPr>
      </a:lvl5pPr>
      <a:lvl6pPr marL="3776663" indent="-369888" algn="l" defTabSz="1474788" rtl="0" fontAlgn="base">
        <a:spcBef>
          <a:spcPct val="20000"/>
        </a:spcBef>
        <a:spcAft>
          <a:spcPct val="0"/>
        </a:spcAft>
        <a:buChar char="»"/>
        <a:defRPr kumimoji="1" sz="3200">
          <a:solidFill>
            <a:schemeClr val="tx1"/>
          </a:solidFill>
          <a:latin typeface="+mn-lt"/>
          <a:ea typeface="+mn-ea"/>
        </a:defRPr>
      </a:lvl6pPr>
      <a:lvl7pPr marL="4233863" indent="-369888" algn="l" defTabSz="1474788" rtl="0" fontAlgn="base">
        <a:spcBef>
          <a:spcPct val="20000"/>
        </a:spcBef>
        <a:spcAft>
          <a:spcPct val="0"/>
        </a:spcAft>
        <a:buChar char="»"/>
        <a:defRPr kumimoji="1" sz="3200">
          <a:solidFill>
            <a:schemeClr val="tx1"/>
          </a:solidFill>
          <a:latin typeface="+mn-lt"/>
          <a:ea typeface="+mn-ea"/>
        </a:defRPr>
      </a:lvl7pPr>
      <a:lvl8pPr marL="4691063" indent="-369888" algn="l" defTabSz="1474788" rtl="0" fontAlgn="base">
        <a:spcBef>
          <a:spcPct val="20000"/>
        </a:spcBef>
        <a:spcAft>
          <a:spcPct val="0"/>
        </a:spcAft>
        <a:buChar char="»"/>
        <a:defRPr kumimoji="1" sz="3200">
          <a:solidFill>
            <a:schemeClr val="tx1"/>
          </a:solidFill>
          <a:latin typeface="+mn-lt"/>
          <a:ea typeface="+mn-ea"/>
        </a:defRPr>
      </a:lvl8pPr>
      <a:lvl9pPr marL="5148263" indent="-369888" algn="l" defTabSz="1474788" rtl="0" fontAlgn="base">
        <a:spcBef>
          <a:spcPct val="20000"/>
        </a:spcBef>
        <a:spcAft>
          <a:spcPct val="0"/>
        </a:spcAft>
        <a:buChar char="»"/>
        <a:defRPr kumimoji="1" sz="32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>
            <a:extLst>
              <a:ext uri="{FF2B5EF4-FFF2-40B4-BE49-F238E27FC236}">
                <a16:creationId xmlns:a16="http://schemas.microsoft.com/office/drawing/2014/main" id="{428B0D62-63EB-170C-1344-149788B6B36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4211" y="594854"/>
            <a:ext cx="9432428" cy="139328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51123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24954821"/>
      </p:ext>
    </p:extLst>
  </p:cSld>
  <p:clrMapOvr>
    <a:masterClrMapping/>
  </p:clrMapOvr>
</p:sld>
</file>

<file path=ppt/theme/theme1.xml><?xml version="1.0" encoding="utf-8"?>
<a:theme xmlns:a="http://schemas.openxmlformats.org/drawingml/2006/main" name="標準デザイン">
  <a:themeElements>
    <a:clrScheme name="標準デザイン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標準デザイン">
      <a:majorFont>
        <a:latin typeface="Arial"/>
        <a:ea typeface="ＭＳ Ｐゴシック"/>
        <a:cs typeface=""/>
      </a:majorFont>
      <a:minorFont>
        <a:latin typeface="Arial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6350" cap="flat" cmpd="sng" algn="ctr">
          <a:solidFill>
            <a:srgbClr val="FF00FF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1474788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ja-JP" altLang="en-US" sz="29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pitchFamily="50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6350" cap="flat" cmpd="sng" algn="ctr">
          <a:solidFill>
            <a:srgbClr val="FF00FF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1474788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ja-JP" altLang="en-US" sz="29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pitchFamily="50" charset="-128"/>
          </a:defRPr>
        </a:defPPr>
      </a:lstStyle>
    </a:lnDef>
  </a:objectDefaults>
  <a:extraClrSchemeLst>
    <a:extraClrScheme>
      <a:clrScheme name="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デザインの設定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575</TotalTime>
  <Words>1</Words>
  <Application>Microsoft Office PowerPoint</Application>
  <PresentationFormat>ユーザー設定</PresentationFormat>
  <Paragraphs>1</Paragraphs>
  <Slides>2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3</vt:i4>
      </vt:variant>
      <vt:variant>
        <vt:lpstr>テーマ</vt:lpstr>
      </vt:variant>
      <vt:variant>
        <vt:i4>2</vt:i4>
      </vt:variant>
      <vt:variant>
        <vt:lpstr>スライド タイトル</vt:lpstr>
      </vt:variant>
      <vt:variant>
        <vt:i4>2</vt:i4>
      </vt:variant>
    </vt:vector>
  </HeadingPairs>
  <TitlesOfParts>
    <vt:vector size="7" baseType="lpstr">
      <vt:lpstr>メイリオ</vt:lpstr>
      <vt:lpstr>Arial</vt:lpstr>
      <vt:lpstr>Calibri</vt:lpstr>
      <vt:lpstr>標準デザイン</vt:lpstr>
      <vt:lpstr>デザインの設定</vt:lpstr>
      <vt:lpstr>PowerPoint プレゼンテーション</vt:lpstr>
      <vt:lpstr>PowerPoint プレゼンテーション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DM本舗</dc:creator>
  <cp:lastModifiedBy>murosono</cp:lastModifiedBy>
  <cp:revision>42</cp:revision>
  <dcterms:created xsi:type="dcterms:W3CDTF">2011-09-10T02:34:56Z</dcterms:created>
  <dcterms:modified xsi:type="dcterms:W3CDTF">2024-02-13T07:01:58Z</dcterms:modified>
</cp:coreProperties>
</file>